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5DA68-AF49-49D5-BC46-0D543723C930}" type="datetimeFigureOut">
              <a:rPr lang="uk-UA" smtClean="0"/>
              <a:t>27.01.2015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79D1-80DB-4B46-BAD2-5B1CE78A1B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186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079D1-80DB-4B46-BAD2-5B1CE78A1BA3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650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04105E-821A-4712-9976-F05181FE8DA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EC0404A-8DBB-4CAE-8F0A-9D984DB2BB66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Надія Іванівна </a:t>
            </a:r>
            <a:r>
              <a:rPr lang="uk-UA" dirty="0" err="1" smtClean="0"/>
              <a:t>Кошель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Група «Літературні критики»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6632"/>
            <a:ext cx="3528392" cy="27363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929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Вірші</a:t>
            </a:r>
            <a:r>
              <a:rPr lang="ru-RU" sz="3200" dirty="0"/>
              <a:t> </a:t>
            </a:r>
            <a:r>
              <a:rPr lang="ru-RU" sz="3200" dirty="0" err="1"/>
              <a:t>багаті</a:t>
            </a:r>
            <a:r>
              <a:rPr lang="ru-RU" sz="3200" dirty="0"/>
              <a:t> на </a:t>
            </a:r>
            <a:r>
              <a:rPr lang="ru-RU" sz="3200" dirty="0" err="1"/>
              <a:t>епітети</a:t>
            </a:r>
            <a:r>
              <a:rPr lang="ru-RU" sz="3200" dirty="0"/>
              <a:t>: </a:t>
            </a:r>
            <a:r>
              <a:rPr lang="ru-RU" sz="3200" dirty="0" smtClean="0"/>
              <a:t>«</a:t>
            </a:r>
            <a:r>
              <a:rPr lang="ru-RU" sz="3200" dirty="0" err="1" smtClean="0"/>
              <a:t>срібні</a:t>
            </a:r>
            <a:r>
              <a:rPr lang="ru-RU" sz="3200" dirty="0" smtClean="0"/>
              <a:t> </a:t>
            </a:r>
            <a:r>
              <a:rPr lang="ru-RU" sz="3200" dirty="0" err="1"/>
              <a:t>зіроньки</a:t>
            </a:r>
            <a:r>
              <a:rPr lang="ru-RU" sz="3200" dirty="0"/>
              <a:t>, </a:t>
            </a:r>
            <a:r>
              <a:rPr lang="ru-RU" sz="3200" dirty="0" err="1"/>
              <a:t>золоті</a:t>
            </a:r>
            <a:r>
              <a:rPr lang="ru-RU" sz="3200" dirty="0"/>
              <a:t> </a:t>
            </a:r>
            <a:r>
              <a:rPr lang="ru-RU" sz="3200" dirty="0" err="1"/>
              <a:t>шкарпетки</a:t>
            </a:r>
            <a:r>
              <a:rPr lang="ru-RU" sz="3200" dirty="0"/>
              <a:t>, </a:t>
            </a:r>
            <a:r>
              <a:rPr lang="ru-RU" sz="3200" dirty="0" err="1"/>
              <a:t>біле</a:t>
            </a:r>
            <a:r>
              <a:rPr lang="ru-RU" sz="3200" dirty="0"/>
              <a:t> </a:t>
            </a:r>
            <a:r>
              <a:rPr lang="ru-RU" sz="3200" dirty="0" err="1"/>
              <a:t>серце</a:t>
            </a:r>
            <a:r>
              <a:rPr lang="ru-RU" sz="3200" dirty="0"/>
              <a:t>, </a:t>
            </a:r>
            <a:r>
              <a:rPr lang="ru-RU" sz="3200" dirty="0" err="1"/>
              <a:t>сиве</a:t>
            </a:r>
            <a:r>
              <a:rPr lang="ru-RU" sz="3200" dirty="0"/>
              <a:t> небо, </a:t>
            </a:r>
            <a:r>
              <a:rPr lang="ru-RU" sz="3200" dirty="0" err="1"/>
              <a:t>пурпурові</a:t>
            </a:r>
            <a:r>
              <a:rPr lang="ru-RU" sz="3200" dirty="0"/>
              <a:t> </a:t>
            </a:r>
            <a:r>
              <a:rPr lang="ru-RU" sz="3200" dirty="0" err="1"/>
              <a:t>сукні</a:t>
            </a:r>
            <a:r>
              <a:rPr lang="ru-RU" sz="3200" dirty="0"/>
              <a:t>, </a:t>
            </a:r>
            <a:r>
              <a:rPr lang="ru-RU" sz="3200" dirty="0" err="1"/>
              <a:t>веселкові</a:t>
            </a:r>
            <a:r>
              <a:rPr lang="ru-RU" sz="3200" dirty="0"/>
              <a:t> </a:t>
            </a:r>
            <a:r>
              <a:rPr lang="ru-RU" sz="3200" dirty="0" err="1" smtClean="0"/>
              <a:t>дощі</a:t>
            </a:r>
            <a:r>
              <a:rPr lang="ru-RU" sz="3200" dirty="0" smtClean="0"/>
              <a:t>…» 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42101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/>
          <a:lstStyle/>
          <a:p>
            <a:r>
              <a:rPr lang="ru-RU" dirty="0" err="1"/>
              <a:t>Метафори</a:t>
            </a:r>
            <a:r>
              <a:rPr lang="ru-RU" dirty="0"/>
              <a:t> </a:t>
            </a:r>
            <a:r>
              <a:rPr lang="ru-RU" dirty="0" err="1"/>
              <a:t>доповнюють</a:t>
            </a:r>
            <a:r>
              <a:rPr lang="ru-RU" dirty="0"/>
              <a:t> текст,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світлим</a:t>
            </a:r>
            <a:r>
              <a:rPr lang="ru-RU" dirty="0"/>
              <a:t> </a:t>
            </a:r>
            <a:r>
              <a:rPr lang="ru-RU" dirty="0" err="1"/>
              <a:t>промінчиком</a:t>
            </a:r>
            <a:r>
              <a:rPr lang="ru-RU" dirty="0"/>
              <a:t>. У </a:t>
            </a:r>
            <a:r>
              <a:rPr lang="ru-RU" dirty="0" err="1"/>
              <a:t>поезіях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просто </a:t>
            </a:r>
            <a:r>
              <a:rPr lang="ru-RU" dirty="0" err="1"/>
              <a:t>метафори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переживання</a:t>
            </a:r>
            <a:r>
              <a:rPr lang="ru-RU" dirty="0"/>
              <a:t>: «</a:t>
            </a:r>
            <a:r>
              <a:rPr lang="ru-RU" dirty="0" err="1"/>
              <a:t>стрепенулась</a:t>
            </a:r>
            <a:r>
              <a:rPr lang="ru-RU" dirty="0"/>
              <a:t> душа», «</a:t>
            </a:r>
            <a:r>
              <a:rPr lang="ru-RU" dirty="0" err="1"/>
              <a:t>зойкнула</a:t>
            </a:r>
            <a:r>
              <a:rPr lang="ru-RU" dirty="0"/>
              <a:t> </a:t>
            </a:r>
            <a:r>
              <a:rPr lang="ru-RU" dirty="0" err="1"/>
              <a:t>гілка</a:t>
            </a:r>
            <a:r>
              <a:rPr lang="ru-RU" dirty="0"/>
              <a:t>», «</a:t>
            </a:r>
            <a:r>
              <a:rPr lang="ru-RU" dirty="0" err="1"/>
              <a:t>місяць</a:t>
            </a:r>
            <a:r>
              <a:rPr lang="ru-RU" dirty="0"/>
              <a:t> бродить у </a:t>
            </a:r>
            <a:r>
              <a:rPr lang="ru-RU" dirty="0" err="1"/>
              <a:t>лузі</a:t>
            </a:r>
            <a:r>
              <a:rPr lang="ru-RU" dirty="0" smtClean="0"/>
              <a:t>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28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Вірші</a:t>
            </a:r>
            <a:r>
              <a:rPr lang="ru-RU" dirty="0"/>
              <a:t> Н. Кошель особливо </a:t>
            </a:r>
            <a:r>
              <a:rPr lang="ru-RU" dirty="0" err="1"/>
              <a:t>хвилюють</a:t>
            </a:r>
            <a:r>
              <a:rPr lang="ru-RU" dirty="0"/>
              <a:t>, </a:t>
            </a:r>
            <a:r>
              <a:rPr lang="ru-RU" dirty="0" err="1"/>
              <a:t>торкаються</a:t>
            </a:r>
            <a:r>
              <a:rPr lang="ru-RU" dirty="0"/>
              <a:t> </a:t>
            </a:r>
            <a:r>
              <a:rPr lang="ru-RU" dirty="0" err="1"/>
              <a:t>найніжніших</a:t>
            </a:r>
            <a:r>
              <a:rPr lang="ru-RU" dirty="0"/>
              <a:t> струн </a:t>
            </a:r>
            <a:r>
              <a:rPr lang="ru-RU" dirty="0" err="1"/>
              <a:t>душі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рядок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пройнятий</a:t>
            </a:r>
            <a:r>
              <a:rPr lang="ru-RU" dirty="0"/>
              <a:t> </a:t>
            </a:r>
            <a:r>
              <a:rPr lang="ru-RU" dirty="0" err="1"/>
              <a:t>чуйністю</a:t>
            </a:r>
            <a:r>
              <a:rPr lang="ru-RU" dirty="0"/>
              <a:t>, теплом,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, на нашу думку, </a:t>
            </a:r>
            <a:r>
              <a:rPr lang="ru-RU" dirty="0" err="1"/>
              <a:t>приваблює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0260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ДЯКУЄМО ЗА УВАГУ!!!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119075"/>
            <a:ext cx="4176464" cy="27792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8460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Група «Літературні критики»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Завдання</a:t>
            </a:r>
            <a:r>
              <a:rPr lang="ru-RU" sz="3200" dirty="0"/>
              <a:t>: </a:t>
            </a:r>
            <a:r>
              <a:rPr lang="ru-RU" sz="3200" dirty="0" err="1"/>
              <a:t>проаналізувати</a:t>
            </a:r>
            <a:r>
              <a:rPr lang="ru-RU" sz="3200" dirty="0"/>
              <a:t> </a:t>
            </a:r>
            <a:r>
              <a:rPr lang="ru-RU" sz="3200" dirty="0" err="1"/>
              <a:t>художні</a:t>
            </a:r>
            <a:r>
              <a:rPr lang="ru-RU" sz="3200" dirty="0"/>
              <a:t> </a:t>
            </a:r>
            <a:r>
              <a:rPr lang="ru-RU" sz="3200" dirty="0" err="1"/>
              <a:t>засоби</a:t>
            </a:r>
            <a:r>
              <a:rPr lang="ru-RU" sz="3200" dirty="0"/>
              <a:t>, </a:t>
            </a:r>
            <a:r>
              <a:rPr lang="ru-RU" sz="3200" dirty="0" err="1"/>
              <a:t>використані</a:t>
            </a:r>
            <a:r>
              <a:rPr lang="ru-RU" sz="3200" dirty="0"/>
              <a:t> автором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66361"/>
            <a:ext cx="3312368" cy="24810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0118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Група «Літературні критики»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Поетична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Н.Кошель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світобачення</a:t>
            </a:r>
            <a:r>
              <a:rPr lang="ru-RU" dirty="0"/>
              <a:t>, як автора, </a:t>
            </a:r>
            <a:r>
              <a:rPr lang="ru-RU" dirty="0" err="1"/>
              <a:t>який</a:t>
            </a:r>
            <a:r>
              <a:rPr lang="ru-RU" dirty="0"/>
              <a:t> вносить у </a:t>
            </a:r>
            <a:r>
              <a:rPr lang="ru-RU" dirty="0" err="1"/>
              <a:t>подію</a:t>
            </a:r>
            <a:r>
              <a:rPr lang="ru-RU" dirty="0"/>
              <a:t> </a:t>
            </a:r>
            <a:r>
              <a:rPr lang="ru-RU" dirty="0" err="1"/>
              <a:t>сценічну</a:t>
            </a:r>
            <a:r>
              <a:rPr lang="ru-RU" dirty="0"/>
              <a:t> </a:t>
            </a:r>
            <a:r>
              <a:rPr lang="ru-RU" dirty="0" err="1"/>
              <a:t>виразність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картин,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кольору</a:t>
            </a:r>
            <a:r>
              <a:rPr lang="ru-RU" dirty="0"/>
              <a:t>, простору, звуку.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316" y="4437112"/>
            <a:ext cx="2171700" cy="152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6107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Група «Літературні критики»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err="1"/>
              <a:t>Роздуми</a:t>
            </a:r>
            <a:r>
              <a:rPr lang="ru-RU" sz="2000" dirty="0"/>
              <a:t> про </a:t>
            </a:r>
            <a:r>
              <a:rPr lang="ru-RU" sz="2000" dirty="0" err="1"/>
              <a:t>вічне</a:t>
            </a:r>
            <a:r>
              <a:rPr lang="ru-RU" sz="2000" dirty="0"/>
              <a:t>, про славу й </a:t>
            </a:r>
            <a:r>
              <a:rPr lang="ru-RU" sz="2000" dirty="0" err="1"/>
              <a:t>владу</a:t>
            </a:r>
            <a:r>
              <a:rPr lang="ru-RU" sz="2000" dirty="0"/>
              <a:t> </a:t>
            </a:r>
            <a:r>
              <a:rPr lang="ru-RU" sz="2000" dirty="0" err="1"/>
              <a:t>призводять</a:t>
            </a:r>
            <a:r>
              <a:rPr lang="ru-RU" sz="2000" dirty="0"/>
              <a:t> до </a:t>
            </a:r>
            <a:r>
              <a:rPr lang="ru-RU" sz="2000" dirty="0" err="1"/>
              <a:t>незаперечних</a:t>
            </a:r>
            <a:r>
              <a:rPr lang="ru-RU" sz="2000" dirty="0"/>
              <a:t> </a:t>
            </a:r>
            <a:r>
              <a:rPr lang="ru-RU" sz="2000" dirty="0" err="1"/>
              <a:t>висновків</a:t>
            </a:r>
            <a:r>
              <a:rPr lang="ru-RU" sz="2000" dirty="0"/>
              <a:t>: </a:t>
            </a:r>
            <a:r>
              <a:rPr lang="ru-RU" sz="2000" dirty="0" err="1"/>
              <a:t>кожна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залишить</a:t>
            </a:r>
            <a:r>
              <a:rPr lang="ru-RU" sz="2000" dirty="0"/>
              <a:t> на </a:t>
            </a:r>
            <a:r>
              <a:rPr lang="ru-RU" sz="2000" dirty="0" err="1"/>
              <a:t>землі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.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пам'ятатимуть</a:t>
            </a:r>
            <a:r>
              <a:rPr lang="ru-RU" sz="2000" dirty="0"/>
              <a:t>, </a:t>
            </a:r>
            <a:r>
              <a:rPr lang="ru-RU" sz="2000" dirty="0" err="1"/>
              <a:t>отже</a:t>
            </a:r>
            <a:r>
              <a:rPr lang="ru-RU" sz="2000" dirty="0"/>
              <a:t>, вона повинна бути красивою, достойною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717032"/>
            <a:ext cx="3237888" cy="219417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77072"/>
            <a:ext cx="3892499" cy="1668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7953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Група «Літературні критики»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Вражає</a:t>
            </a:r>
            <a:r>
              <a:rPr lang="ru-RU" sz="1600" dirty="0"/>
              <a:t> те,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поетеса</a:t>
            </a:r>
            <a:r>
              <a:rPr lang="ru-RU" sz="1600" dirty="0"/>
              <a:t> добре </a:t>
            </a:r>
            <a:r>
              <a:rPr lang="ru-RU" sz="1600" dirty="0" err="1"/>
              <a:t>володіє</a:t>
            </a:r>
            <a:r>
              <a:rPr lang="ru-RU" sz="1600" dirty="0"/>
              <a:t>  і </a:t>
            </a:r>
            <a:r>
              <a:rPr lang="ru-RU" sz="1600" dirty="0" err="1"/>
              <a:t>російською</a:t>
            </a:r>
            <a:r>
              <a:rPr lang="ru-RU" sz="1600" dirty="0"/>
              <a:t>, і </a:t>
            </a:r>
            <a:r>
              <a:rPr lang="ru-RU" sz="1600" dirty="0" err="1"/>
              <a:t>українською</a:t>
            </a:r>
            <a:r>
              <a:rPr lang="ru-RU" sz="1600" dirty="0"/>
              <a:t> </a:t>
            </a:r>
            <a:r>
              <a:rPr lang="ru-RU" sz="1600" dirty="0" err="1"/>
              <a:t>мовами</a:t>
            </a:r>
            <a:r>
              <a:rPr lang="ru-RU" sz="1600" dirty="0"/>
              <a:t>. Вона </a:t>
            </a:r>
            <a:r>
              <a:rPr lang="ru-RU" sz="1600" dirty="0" err="1"/>
              <a:t>ніжна</a:t>
            </a:r>
            <a:r>
              <a:rPr lang="ru-RU" sz="1600" dirty="0"/>
              <a:t>, </a:t>
            </a:r>
            <a:r>
              <a:rPr lang="ru-RU" sz="1600" dirty="0" err="1"/>
              <a:t>чутлива</a:t>
            </a:r>
            <a:r>
              <a:rPr lang="ru-RU" sz="1600" dirty="0"/>
              <a:t> до </a:t>
            </a:r>
            <a:r>
              <a:rPr lang="ru-RU" sz="1600" dirty="0" err="1"/>
              <a:t>всього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змінює</a:t>
            </a:r>
            <a:r>
              <a:rPr lang="ru-RU" sz="1600" dirty="0"/>
              <a:t> і природу, і </a:t>
            </a:r>
            <a:r>
              <a:rPr lang="ru-RU" sz="1600" dirty="0" err="1"/>
              <a:t>людину</a:t>
            </a:r>
            <a:r>
              <a:rPr lang="ru-RU" sz="1600" dirty="0"/>
              <a:t> на </a:t>
            </a:r>
            <a:r>
              <a:rPr lang="ru-RU" sz="1600" dirty="0" err="1"/>
              <a:t>краще</a:t>
            </a:r>
            <a:r>
              <a:rPr lang="ru-RU" sz="1600" dirty="0"/>
              <a:t>.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вірші</a:t>
            </a:r>
            <a:r>
              <a:rPr lang="ru-RU" sz="1600" dirty="0"/>
              <a:t> </a:t>
            </a:r>
            <a:r>
              <a:rPr lang="ru-RU" sz="1600" dirty="0" err="1"/>
              <a:t>повертають</a:t>
            </a:r>
            <a:r>
              <a:rPr lang="ru-RU" sz="1600" dirty="0"/>
              <a:t> </a:t>
            </a:r>
            <a:r>
              <a:rPr lang="ru-RU" sz="1600" dirty="0" err="1"/>
              <a:t>обличчям</a:t>
            </a:r>
            <a:r>
              <a:rPr lang="ru-RU" sz="1600" dirty="0"/>
              <a:t> до  </a:t>
            </a:r>
            <a:r>
              <a:rPr lang="ru-RU" sz="1600" dirty="0" err="1"/>
              <a:t>краси</a:t>
            </a:r>
            <a:r>
              <a:rPr lang="ru-RU" sz="1600" dirty="0"/>
              <a:t> та </a:t>
            </a:r>
            <a:r>
              <a:rPr lang="ru-RU" sz="1600" dirty="0" err="1"/>
              <a:t>благотворення</a:t>
            </a:r>
            <a:r>
              <a:rPr lang="ru-RU" sz="1600" dirty="0"/>
              <a:t>. </a:t>
            </a:r>
            <a:r>
              <a:rPr lang="ru-RU" sz="1600" dirty="0" err="1"/>
              <a:t>Довірлива</a:t>
            </a:r>
            <a:r>
              <a:rPr lang="ru-RU" sz="1600" dirty="0"/>
              <a:t> </a:t>
            </a:r>
            <a:r>
              <a:rPr lang="ru-RU" sz="1600" dirty="0" err="1"/>
              <a:t>лірика</a:t>
            </a:r>
            <a:r>
              <a:rPr lang="ru-RU" sz="1600" dirty="0"/>
              <a:t> </a:t>
            </a:r>
            <a:r>
              <a:rPr lang="ru-RU" sz="1600" dirty="0" err="1"/>
              <a:t>нашої</a:t>
            </a:r>
            <a:r>
              <a:rPr lang="ru-RU" sz="1600" dirty="0"/>
              <a:t> землячки стала </a:t>
            </a:r>
            <a:r>
              <a:rPr lang="ru-RU" sz="1600" dirty="0" err="1"/>
              <a:t>співзвучна</a:t>
            </a:r>
            <a:r>
              <a:rPr lang="ru-RU" sz="1600" dirty="0"/>
              <a:t> і </a:t>
            </a:r>
            <a:r>
              <a:rPr lang="ru-RU" sz="1600" dirty="0" err="1"/>
              <a:t>весні</a:t>
            </a:r>
            <a:r>
              <a:rPr lang="ru-RU" sz="1600" dirty="0"/>
              <a:t>, і  </a:t>
            </a:r>
            <a:r>
              <a:rPr lang="ru-RU" sz="1600" dirty="0" err="1"/>
              <a:t>хорошому</a:t>
            </a:r>
            <a:r>
              <a:rPr lang="ru-RU" sz="1600" dirty="0"/>
              <a:t> настрою,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запанували</a:t>
            </a:r>
            <a:r>
              <a:rPr lang="ru-RU" sz="1600" dirty="0"/>
              <a:t> в </a:t>
            </a:r>
            <a:r>
              <a:rPr lang="ru-RU" sz="1600" dirty="0" err="1"/>
              <a:t>навколишньому</a:t>
            </a:r>
            <a:r>
              <a:rPr lang="ru-RU" sz="1600" dirty="0"/>
              <a:t> </a:t>
            </a:r>
            <a:r>
              <a:rPr lang="ru-RU" sz="1600" dirty="0" err="1"/>
              <a:t>світі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005064"/>
            <a:ext cx="4699496" cy="234974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0098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«Дерева в </a:t>
            </a:r>
            <a:r>
              <a:rPr lang="ru-RU" dirty="0" err="1"/>
              <a:t>кольоровім</a:t>
            </a:r>
            <a:r>
              <a:rPr lang="ru-RU" dirty="0"/>
              <a:t> </a:t>
            </a:r>
            <a:r>
              <a:rPr lang="ru-RU" dirty="0" err="1"/>
              <a:t>сні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Найбільше</a:t>
            </a:r>
            <a:r>
              <a:rPr lang="ru-RU" dirty="0" smtClean="0"/>
              <a:t> нас </a:t>
            </a:r>
            <a:r>
              <a:rPr lang="ru-RU" dirty="0" err="1" smtClean="0"/>
              <a:t>зацікавила</a:t>
            </a:r>
            <a:r>
              <a:rPr lang="ru-RU" dirty="0" smtClean="0"/>
              <a:t> </a:t>
            </a:r>
            <a:r>
              <a:rPr lang="ru-RU" dirty="0" err="1" smtClean="0"/>
              <a:t>поетична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« Дерева в </a:t>
            </a:r>
            <a:r>
              <a:rPr lang="ru-RU" dirty="0" err="1" smtClean="0"/>
              <a:t>кольоровім</a:t>
            </a:r>
            <a:r>
              <a:rPr lang="ru-RU" dirty="0" smtClean="0"/>
              <a:t> </a:t>
            </a:r>
            <a:r>
              <a:rPr lang="ru-RU" dirty="0" err="1" smtClean="0"/>
              <a:t>сні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Сама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збірки</a:t>
            </a:r>
            <a:r>
              <a:rPr lang="ru-RU" sz="2000" dirty="0"/>
              <a:t> – метафора, з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зрозуміти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в </a:t>
            </a:r>
            <a:r>
              <a:rPr lang="ru-RU" sz="2000" dirty="0" err="1"/>
              <a:t>збірці</a:t>
            </a:r>
            <a:r>
              <a:rPr lang="ru-RU" sz="2000" dirty="0"/>
              <a:t> </a:t>
            </a:r>
            <a:r>
              <a:rPr lang="ru-RU" sz="2000" dirty="0" err="1"/>
              <a:t>присутні</a:t>
            </a:r>
            <a:r>
              <a:rPr lang="ru-RU" sz="2000" dirty="0"/>
              <a:t> </a:t>
            </a:r>
            <a:r>
              <a:rPr lang="ru-RU" sz="2000" dirty="0" err="1"/>
              <a:t>вірші</a:t>
            </a:r>
            <a:r>
              <a:rPr lang="ru-RU" sz="2000" dirty="0"/>
              <a:t> про зиму. </a:t>
            </a:r>
            <a:r>
              <a:rPr lang="ru-RU" sz="2000" dirty="0" err="1"/>
              <a:t>Що</a:t>
            </a:r>
            <a:r>
              <a:rPr lang="ru-RU" sz="2000" dirty="0"/>
              <a:t> сниться </a:t>
            </a:r>
            <a:r>
              <a:rPr lang="ru-RU" sz="2000" dirty="0" smtClean="0"/>
              <a:t>деревам  </a:t>
            </a:r>
            <a:r>
              <a:rPr lang="ru-RU" sz="2000" dirty="0" err="1"/>
              <a:t>узимку</a:t>
            </a:r>
            <a:r>
              <a:rPr lang="ru-RU" sz="2000" dirty="0"/>
              <a:t>? Загадка. Але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уявити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сняться </a:t>
            </a:r>
            <a:r>
              <a:rPr lang="ru-RU" sz="2000" dirty="0" err="1"/>
              <a:t>сни</a:t>
            </a:r>
            <a:r>
              <a:rPr lang="ru-RU" sz="2000" dirty="0"/>
              <a:t> про весну…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99" y="3789040"/>
            <a:ext cx="3672409" cy="243496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0932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творах</a:t>
            </a:r>
            <a:r>
              <a:rPr lang="ru-RU" sz="2000" dirty="0"/>
              <a:t> </a:t>
            </a:r>
            <a:r>
              <a:rPr lang="ru-RU" sz="2000" dirty="0" err="1"/>
              <a:t>помітні</a:t>
            </a:r>
            <a:r>
              <a:rPr lang="ru-RU" sz="2000" dirty="0"/>
              <a:t> </a:t>
            </a:r>
            <a:r>
              <a:rPr lang="ru-RU" sz="2000" dirty="0" err="1"/>
              <a:t>щедрі</a:t>
            </a:r>
            <a:r>
              <a:rPr lang="ru-RU" sz="2000" dirty="0"/>
              <a:t> </a:t>
            </a:r>
            <a:r>
              <a:rPr lang="ru-RU" sz="2000" dirty="0" err="1"/>
              <a:t>розписи</a:t>
            </a:r>
            <a:r>
              <a:rPr lang="ru-RU" sz="2000" dirty="0"/>
              <a:t> </a:t>
            </a:r>
            <a:r>
              <a:rPr lang="ru-RU" sz="2000" dirty="0" err="1"/>
              <a:t>порівнянь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роблять</a:t>
            </a:r>
            <a:r>
              <a:rPr lang="ru-RU" sz="2000" dirty="0"/>
              <a:t> </a:t>
            </a:r>
            <a:r>
              <a:rPr lang="ru-RU" sz="2000" dirty="0" err="1"/>
              <a:t>мову</a:t>
            </a:r>
            <a:r>
              <a:rPr lang="ru-RU" sz="2000" dirty="0"/>
              <a:t> </a:t>
            </a:r>
            <a:r>
              <a:rPr lang="ru-RU" sz="2000" dirty="0" err="1"/>
              <a:t>гнучкою</a:t>
            </a:r>
            <a:r>
              <a:rPr lang="ru-RU" sz="2000" dirty="0"/>
              <a:t> та </a:t>
            </a:r>
            <a:r>
              <a:rPr lang="ru-RU" sz="2000" dirty="0" err="1" smtClean="0"/>
              <a:t>барвистою.У</a:t>
            </a:r>
            <a:r>
              <a:rPr lang="ru-RU" sz="2000" dirty="0" smtClean="0"/>
              <a:t> </a:t>
            </a:r>
            <a:r>
              <a:rPr lang="ru-RU" sz="2000" dirty="0" err="1"/>
              <a:t>вірші</a:t>
            </a:r>
            <a:r>
              <a:rPr lang="ru-RU" sz="2000" dirty="0"/>
              <a:t> </a:t>
            </a:r>
            <a:r>
              <a:rPr lang="ru-RU" sz="2000" dirty="0" smtClean="0"/>
              <a:t> «Зиму </a:t>
            </a:r>
            <a:r>
              <a:rPr lang="ru-RU" sz="2000" dirty="0"/>
              <a:t>я </a:t>
            </a:r>
            <a:r>
              <a:rPr lang="ru-RU" sz="2000" dirty="0" err="1"/>
              <a:t>чекаю</a:t>
            </a:r>
            <a:r>
              <a:rPr lang="ru-RU" sz="2000" dirty="0"/>
              <a:t>…» </a:t>
            </a:r>
            <a:r>
              <a:rPr lang="ru-RU" sz="2000" dirty="0" err="1"/>
              <a:t>поетеса</a:t>
            </a:r>
            <a:r>
              <a:rPr lang="ru-RU" sz="2000" dirty="0"/>
              <a:t> </a:t>
            </a:r>
            <a:r>
              <a:rPr lang="ru-RU" sz="2000" dirty="0" err="1"/>
              <a:t>порівнює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з художником, </a:t>
            </a:r>
            <a:r>
              <a:rPr lang="ru-RU" sz="2000" dirty="0" err="1"/>
              <a:t>який</a:t>
            </a:r>
            <a:r>
              <a:rPr lang="ru-RU" sz="2000" dirty="0"/>
              <a:t> «</a:t>
            </a:r>
            <a:r>
              <a:rPr lang="ru-RU" sz="2000" dirty="0" err="1"/>
              <a:t>візерунком</a:t>
            </a:r>
            <a:r>
              <a:rPr lang="ru-RU" sz="2000" dirty="0"/>
              <a:t> прикрасить шибки і думки». А у </a:t>
            </a:r>
            <a:r>
              <a:rPr lang="ru-RU" sz="2000" dirty="0" err="1"/>
              <a:t>вірші</a:t>
            </a:r>
            <a:r>
              <a:rPr lang="ru-RU" sz="2000" dirty="0"/>
              <a:t> « </a:t>
            </a:r>
            <a:r>
              <a:rPr lang="ru-RU" sz="2000" dirty="0" err="1"/>
              <a:t>Вже</a:t>
            </a:r>
            <a:r>
              <a:rPr lang="ru-RU" sz="2000" dirty="0"/>
              <a:t> </a:t>
            </a:r>
            <a:r>
              <a:rPr lang="ru-RU" sz="2000" dirty="0" err="1"/>
              <a:t>грудень</a:t>
            </a:r>
            <a:r>
              <a:rPr lang="ru-RU" sz="2000" dirty="0"/>
              <a:t> </a:t>
            </a:r>
            <a:r>
              <a:rPr lang="ru-RU" sz="2000" dirty="0" err="1"/>
              <a:t>дише</a:t>
            </a:r>
            <a:r>
              <a:rPr lang="ru-RU" sz="2000" dirty="0"/>
              <a:t> на зимовий лад» </a:t>
            </a:r>
            <a:r>
              <a:rPr lang="ru-RU" sz="2000" dirty="0" err="1"/>
              <a:t>авторка</a:t>
            </a:r>
            <a:r>
              <a:rPr lang="ru-RU" sz="2000" dirty="0"/>
              <a:t> </a:t>
            </a:r>
            <a:r>
              <a:rPr lang="ru-RU" sz="2000" dirty="0" err="1"/>
              <a:t>порівнює</a:t>
            </a:r>
            <a:r>
              <a:rPr lang="ru-RU" sz="2000" dirty="0"/>
              <a:t> </a:t>
            </a:r>
            <a:r>
              <a:rPr lang="ru-RU" sz="2000" dirty="0" err="1"/>
              <a:t>сніжинки</a:t>
            </a:r>
            <a:r>
              <a:rPr lang="ru-RU" sz="2000" dirty="0"/>
              <a:t> з </a:t>
            </a:r>
            <a:r>
              <a:rPr lang="ru-RU" sz="2000" dirty="0" smtClean="0"/>
              <a:t> «</a:t>
            </a:r>
            <a:r>
              <a:rPr lang="ru-RU" sz="2000" dirty="0" err="1" smtClean="0"/>
              <a:t>білими</a:t>
            </a:r>
            <a:r>
              <a:rPr lang="ru-RU" sz="2000" dirty="0" smtClean="0"/>
              <a:t> </a:t>
            </a:r>
            <a:r>
              <a:rPr lang="ru-RU" sz="2000" dirty="0" err="1"/>
              <a:t>бджолами</a:t>
            </a:r>
            <a:r>
              <a:rPr lang="ru-RU" sz="2000" dirty="0"/>
              <a:t>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722" y="4221088"/>
            <a:ext cx="1666683" cy="213663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0775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«Дерева в кольоровім сні»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Зацікавлює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незвичайне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з </a:t>
            </a:r>
            <a:r>
              <a:rPr lang="ru-RU" dirty="0" err="1"/>
              <a:t>сіллю</a:t>
            </a:r>
            <a:r>
              <a:rPr lang="ru-RU" dirty="0"/>
              <a:t> у </a:t>
            </a:r>
            <a:r>
              <a:rPr lang="ru-RU" dirty="0" err="1"/>
              <a:t>вірші</a:t>
            </a:r>
            <a:r>
              <a:rPr lang="ru-RU" dirty="0"/>
              <a:t> « </a:t>
            </a:r>
            <a:r>
              <a:rPr lang="ru-RU" dirty="0" err="1"/>
              <a:t>Ростуть</a:t>
            </a:r>
            <a:r>
              <a:rPr lang="ru-RU" dirty="0"/>
              <a:t> </a:t>
            </a:r>
            <a:r>
              <a:rPr lang="ru-RU" dirty="0" err="1"/>
              <a:t>сніги</a:t>
            </a:r>
            <a:r>
              <a:rPr lang="ru-RU" dirty="0"/>
              <a:t>»: « </a:t>
            </a:r>
            <a:r>
              <a:rPr lang="ru-RU" dirty="0" err="1"/>
              <a:t>Зірки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сіль</a:t>
            </a:r>
            <a:r>
              <a:rPr lang="ru-RU" dirty="0"/>
              <a:t> з небесного </a:t>
            </a:r>
            <a:r>
              <a:rPr lang="ru-RU" dirty="0" err="1"/>
              <a:t>екрану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910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411</Words>
  <Application>Microsoft Office PowerPoint</Application>
  <PresentationFormat>Екран (4:3)</PresentationFormat>
  <Paragraphs>26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Остин</vt:lpstr>
      <vt:lpstr>Надія Іванівна Кошель</vt:lpstr>
      <vt:lpstr>Група «Літературні критики»</vt:lpstr>
      <vt:lpstr>Група «Літературні критики»</vt:lpstr>
      <vt:lpstr>Група «Літературні критики»</vt:lpstr>
      <vt:lpstr>Група «Літературні критики»</vt:lpstr>
      <vt:lpstr>«Дерева в кольоровім сні» </vt:lpstr>
      <vt:lpstr>«Дерева в кольоровім сні»</vt:lpstr>
      <vt:lpstr>«Дерева в кольоровім сні»</vt:lpstr>
      <vt:lpstr>«Дерева в кольоровім сні»</vt:lpstr>
      <vt:lpstr>«Дерева в кольоровім сні»</vt:lpstr>
      <vt:lpstr>«Дерева в кольоровім сні»</vt:lpstr>
      <vt:lpstr>«Дерева в кольоровім сні»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Надія Іванівна Кошель</dc:title>
  <dc:creator>KS</dc:creator>
  <cp:lastModifiedBy>UserT</cp:lastModifiedBy>
  <cp:revision>12</cp:revision>
  <dcterms:created xsi:type="dcterms:W3CDTF">2015-01-25T17:02:27Z</dcterms:created>
  <dcterms:modified xsi:type="dcterms:W3CDTF">2015-01-27T12:03:57Z</dcterms:modified>
</cp:coreProperties>
</file>