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7" r:id="rId3"/>
    <p:sldId id="259" r:id="rId4"/>
    <p:sldId id="261" r:id="rId5"/>
    <p:sldId id="260" r:id="rId6"/>
    <p:sldId id="264" r:id="rId7"/>
    <p:sldId id="262" r:id="rId8"/>
    <p:sldId id="258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7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1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1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1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58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9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9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33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8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8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1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7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6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4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77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9F%D0%86" TargetMode="External"/><Relationship Id="rId2" Type="http://schemas.openxmlformats.org/officeDocument/2006/relationships/hyperlink" Target="http://uk.wikipedia.org/w/index.php?title=%D0%A2%D0%B5%D1%85%D0%BD%D1%96%D1%87%D0%BD%D0%B8%D0%B9_%D0%BB%D1%96%D1%86%D0%B5%D0%B9_%D0%A8%D0%B5%D0%B2%D1%87%D0%B5%D0%BD%D0%BA%D1%96%D0%B2%D1%81%D1%8C%D0%BA%D0%BE%D0%B3%D0%BE_%D1%80%D0%B0%D0%B9%D0%BE%D0%BD%D1%83_%D0%BC._%D0%9A%D0%B8%D1%94%D0%B2%D0%B0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8%D1%83%D1%81%D1%82%D0%B5%D1%80_live" TargetMode="External"/><Relationship Id="rId3" Type="http://schemas.openxmlformats.org/officeDocument/2006/relationships/hyperlink" Target="http://uk.wikipedia.org/wiki/%D0%A2%D0%A0%D0%9A_%D0%A3%D0%BA%D1%80%D0%B0%D1%97%D0%BD%D0%B0" TargetMode="External"/><Relationship Id="rId7" Type="http://schemas.openxmlformats.org/officeDocument/2006/relationships/hyperlink" Target="http://uk.wikipedia.org/wiki/%D0%9F%D0%B5%D1%80%D1%88%D0%B8%D0%B9_%D0%BD%D0%B0%D1%86%D1%96%D0%BE%D0%BD%D0%B0%D0%BB%D1%8C%D0%BD%D0%B8%D0%B9" TargetMode="External"/><Relationship Id="rId2" Type="http://schemas.openxmlformats.org/officeDocument/2006/relationships/hyperlink" Target="http://uk.wikipedia.org/wiki/%D0%86%D0%BD%D1%82%D0%B5%D1%80_(%D1%82%D0%B5%D0%BB%D0%B5%D0%BA%D0%B0%D0%BD%D0%B0%D0%BB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2%D1%83%D0%B4%D1%96%D1%8F_%D0%A1%D0%B0%D0%B2%D1%96%D0%BA%D0%B0_%D0%A8%D1%83%D1%81%D1%82%D0%B5%D1%80%D0%B0" TargetMode="External"/><Relationship Id="rId5" Type="http://schemas.openxmlformats.org/officeDocument/2006/relationships/hyperlink" Target="http://uk.wikipedia.org/wiki/%D0%A2%D0%92%D1%96" TargetMode="External"/><Relationship Id="rId4" Type="http://schemas.openxmlformats.org/officeDocument/2006/relationships/hyperlink" Target="http://uk.wikipedia.org/wiki/%D0%A8%D1%83%D1%81%D1%82%D0%B5%D1%80_LIV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2%D0%BE%D0%BF_%D1%86%D0%B5%D0%BD%D0%B7%D1%83%D1%80%D1%96!" TargetMode="External"/><Relationship Id="rId2" Type="http://schemas.openxmlformats.org/officeDocument/2006/relationships/hyperlink" Target="http://uk.wikipedia.org/wiki/%D0%A3%D0%BA%D1%80%D0%B0%D1%97%D0%BD%D1%81%D1%8C%D0%BA%D0%B0_%D0%BF%D1%80%D0%B0%D0%B2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uk.wikipedia.org/wiki/%D0%93%D1%80%D0%BE%D0%BC%D0%B0%D0%B4%D1%81%D1%8C%D0%BA%D0%B5_%D1%82%D0%B5%D0%BB%D0%B5%D0%B1%D0%B0%D1%87%D0%B5%D0%BD%D0%BD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F%D0%BD%D1%83%D0%BA%D0%BE%D0%B2%D0%B8%D1%87" TargetMode="External"/><Relationship Id="rId2" Type="http://schemas.openxmlformats.org/officeDocument/2006/relationships/hyperlink" Target="http://uk.wikipedia.org/wiki/%D0%A2%D0%A0%D0%9A_%D0%A3%D0%BA%D1%80%D0%B0%D1%97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A%D1%80%D0%B8%D0%B2%D0%B5%D0%BD%D0%BA%D0%BE_%D0%9E%D0%BB%D0%B5%D0%BA%D1%81%D0%B0%D0%BD%D0%B4%D1%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mefimus" TargetMode="External"/><Relationship Id="rId7" Type="http://schemas.openxmlformats.org/officeDocument/2006/relationships/hyperlink" Target="http://instagram.com/mefimus" TargetMode="External"/><Relationship Id="rId2" Type="http://schemas.openxmlformats.org/officeDocument/2006/relationships/hyperlink" Target="https://www.facebook.com/Mefistof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stafa.livejournal.com/" TargetMode="External"/><Relationship Id="rId5" Type="http://schemas.openxmlformats.org/officeDocument/2006/relationships/hyperlink" Target="http://blogs.pravda.com.ua/authors/nayem/" TargetMode="External"/><Relationship Id="rId4" Type="http://schemas.openxmlformats.org/officeDocument/2006/relationships/hyperlink" Target="https://twitter.com/mefimu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Мустафа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Найем</a:t>
            </a:r>
            <a:endParaRPr lang="uk-UA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7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ранн</a:t>
            </a:r>
            <a:r>
              <a:rPr lang="uk-UA" dirty="0" smtClean="0"/>
              <a:t>і роки та початок кар’єри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3994" y="2194560"/>
            <a:ext cx="6462206" cy="4024125"/>
          </a:xfrm>
        </p:spPr>
        <p:txBody>
          <a:bodyPr/>
          <a:lstStyle/>
          <a:p>
            <a:r>
              <a:rPr lang="uk-UA" b="1" dirty="0" smtClean="0"/>
              <a:t>Мустафа </a:t>
            </a:r>
            <a:r>
              <a:rPr lang="uk-UA" b="1" dirty="0" err="1" smtClean="0"/>
              <a:t>Найєм</a:t>
            </a:r>
            <a:r>
              <a:rPr lang="uk-UA" dirty="0"/>
              <a:t> — український </a:t>
            </a:r>
            <a:r>
              <a:rPr lang="uk-UA" dirty="0" smtClean="0"/>
              <a:t>журналіст і </a:t>
            </a:r>
            <a:r>
              <a:rPr lang="uk-UA" dirty="0" err="1" smtClean="0"/>
              <a:t>блоггер</a:t>
            </a:r>
            <a:r>
              <a:rPr lang="uk-UA" dirty="0" smtClean="0"/>
              <a:t> афганського</a:t>
            </a:r>
            <a:r>
              <a:rPr lang="uk-UA" dirty="0"/>
              <a:t> </a:t>
            </a:r>
            <a:r>
              <a:rPr lang="uk-UA" dirty="0" smtClean="0"/>
              <a:t>походження. Народився </a:t>
            </a:r>
            <a:r>
              <a:rPr lang="uk-UA" dirty="0"/>
              <a:t> </a:t>
            </a:r>
            <a:r>
              <a:rPr lang="uk-UA" dirty="0" smtClean="0"/>
              <a:t>28 червня 1981р в Кабулі. </a:t>
            </a:r>
          </a:p>
          <a:p>
            <a:r>
              <a:rPr lang="uk-UA" dirty="0"/>
              <a:t>У 1998 році закінчив </a:t>
            </a:r>
            <a:r>
              <a:rPr lang="uk-UA" dirty="0">
                <a:hlinkClick r:id="rId2" tooltip="Технічний ліцей Шевченківського району м. Києва (ще не написана)"/>
              </a:rPr>
              <a:t>Технічний ліцей Шевченківського району м. Києва</a:t>
            </a:r>
            <a:r>
              <a:rPr lang="uk-UA" dirty="0"/>
              <a:t>.</a:t>
            </a:r>
          </a:p>
          <a:p>
            <a:r>
              <a:rPr lang="uk-UA" dirty="0"/>
              <a:t>У 2004 році закінчив кафедру інформаційно-вимірювальної техніки факультету авіаційних і космічних систем </a:t>
            </a:r>
            <a:r>
              <a:rPr lang="uk-UA" dirty="0">
                <a:hlinkClick r:id="rId3" tooltip="КПІ"/>
              </a:rPr>
              <a:t>Київського політехнічного інституту</a:t>
            </a:r>
            <a:r>
              <a:rPr lang="uk-UA" dirty="0"/>
              <a:t>.</a:t>
            </a:r>
          </a:p>
          <a:p>
            <a:endParaRPr lang="uk-UA" dirty="0" smtClean="0"/>
          </a:p>
        </p:txBody>
      </p:sp>
      <p:pic>
        <p:nvPicPr>
          <p:cNvPr id="1026" name="Picture 2" descr="http://kor.ill.in.ua/m/400x253/2799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4" y="2057401"/>
            <a:ext cx="4465338" cy="4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561164"/>
            <a:ext cx="8610600" cy="1293028"/>
          </a:xfrm>
        </p:spPr>
        <p:txBody>
          <a:bodyPr/>
          <a:lstStyle/>
          <a:p>
            <a:pPr algn="ctr"/>
            <a:r>
              <a:rPr lang="uk-UA" dirty="0" smtClean="0"/>
              <a:t>Кар’єра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89995"/>
            <a:ext cx="10820400" cy="402412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err="1"/>
              <a:t>Несподівано</a:t>
            </a:r>
            <a:r>
              <a:rPr lang="ru-RU" dirty="0"/>
              <a:t> Мустафа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 smtClean="0"/>
              <a:t>технічну</a:t>
            </a:r>
            <a:r>
              <a:rPr lang="ru-RU" dirty="0" smtClean="0"/>
              <a:t> </a:t>
            </a:r>
            <a:r>
              <a:rPr lang="ru-RU" dirty="0" err="1" smtClean="0"/>
              <a:t>професію</a:t>
            </a:r>
            <a:r>
              <a:rPr lang="ru-RU" dirty="0" smtClean="0"/>
              <a:t>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 smtClean="0"/>
              <a:t>кореспондентом</a:t>
            </a:r>
            <a:r>
              <a:rPr lang="ru-RU" dirty="0" smtClean="0"/>
              <a:t>.</a:t>
            </a:r>
          </a:p>
          <a:p>
            <a:r>
              <a:rPr lang="ru-RU" dirty="0" err="1"/>
              <a:t>Восени</a:t>
            </a:r>
            <a:r>
              <a:rPr lang="ru-RU" dirty="0"/>
              <a:t> 2004 року по </a:t>
            </a:r>
            <a:r>
              <a:rPr lang="ru-RU" dirty="0" err="1"/>
              <a:t>липень</a:t>
            </a:r>
            <a:r>
              <a:rPr lang="ru-RU" dirty="0"/>
              <a:t> 2005 року </a:t>
            </a:r>
            <a:r>
              <a:rPr lang="ru-RU" dirty="0" err="1"/>
              <a:t>працював</a:t>
            </a:r>
            <a:r>
              <a:rPr lang="ru-RU" dirty="0"/>
              <a:t> в </a:t>
            </a:r>
            <a:r>
              <a:rPr lang="ru-RU" dirty="0" err="1"/>
              <a:t>інформаційному</a:t>
            </a:r>
            <a:r>
              <a:rPr lang="ru-RU" dirty="0"/>
              <a:t> </a:t>
            </a:r>
            <a:r>
              <a:rPr lang="ru-RU" dirty="0" err="1"/>
              <a:t>агентстві</a:t>
            </a:r>
            <a:r>
              <a:rPr lang="ru-RU" dirty="0"/>
              <a:t> «Контекст-</a:t>
            </a:r>
            <a:r>
              <a:rPr lang="ru-RU" dirty="0" err="1"/>
              <a:t>Медіа</a:t>
            </a:r>
            <a:r>
              <a:rPr lang="ru-RU" dirty="0"/>
              <a:t>» </a:t>
            </a:r>
            <a:r>
              <a:rPr lang="ru-RU" dirty="0" err="1"/>
              <a:t>кореспондентом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 «</a:t>
            </a:r>
            <a:r>
              <a:rPr lang="ru-RU" dirty="0" err="1"/>
              <a:t>Київські</a:t>
            </a:r>
            <a:r>
              <a:rPr lang="ru-RU" dirty="0"/>
              <a:t> </a:t>
            </a:r>
            <a:r>
              <a:rPr lang="ru-RU" dirty="0" err="1"/>
              <a:t>новини</a:t>
            </a:r>
            <a:r>
              <a:rPr lang="ru-RU" dirty="0"/>
              <a:t>». З </a:t>
            </a:r>
            <a:r>
              <a:rPr lang="ru-RU" dirty="0" err="1"/>
              <a:t>липня</a:t>
            </a:r>
            <a:r>
              <a:rPr lang="ru-RU" dirty="0"/>
              <a:t> 2005 по </a:t>
            </a:r>
            <a:r>
              <a:rPr lang="ru-RU" dirty="0" err="1"/>
              <a:t>червень</a:t>
            </a:r>
            <a:r>
              <a:rPr lang="ru-RU" dirty="0"/>
              <a:t> 2007 року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кореспондентом</a:t>
            </a:r>
            <a:r>
              <a:rPr lang="ru-RU" dirty="0"/>
              <a:t> </a:t>
            </a:r>
            <a:r>
              <a:rPr lang="ru-RU" dirty="0" err="1"/>
              <a:t>російськомовної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  «Коммерсантъ».</a:t>
            </a:r>
            <a:endParaRPr lang="ru-RU" dirty="0" smtClean="0"/>
          </a:p>
          <a:p>
            <a:r>
              <a:rPr lang="ru-RU" dirty="0"/>
              <a:t> З </a:t>
            </a:r>
            <a:r>
              <a:rPr lang="ru-RU" dirty="0" err="1"/>
              <a:t>січня</a:t>
            </a:r>
            <a:r>
              <a:rPr lang="ru-RU" dirty="0"/>
              <a:t> 2006 року є </a:t>
            </a:r>
            <a:r>
              <a:rPr lang="ru-RU" dirty="0" err="1"/>
              <a:t>кореспондентом</a:t>
            </a:r>
            <a:r>
              <a:rPr lang="ru-RU" dirty="0"/>
              <a:t> і автором </a:t>
            </a:r>
            <a:r>
              <a:rPr lang="ru-RU" dirty="0" err="1"/>
              <a:t>журналістських</a:t>
            </a:r>
            <a:r>
              <a:rPr lang="ru-RU" dirty="0"/>
              <a:t> </a:t>
            </a:r>
            <a:r>
              <a:rPr lang="ru-RU" dirty="0" err="1"/>
              <a:t>розслідувань</a:t>
            </a:r>
            <a:r>
              <a:rPr lang="ru-RU" dirty="0"/>
              <a:t> </a:t>
            </a:r>
            <a:r>
              <a:rPr lang="ru-RU" dirty="0" err="1"/>
              <a:t>інтернет-видання</a:t>
            </a:r>
            <a:r>
              <a:rPr lang="ru-RU" dirty="0"/>
              <a:t> «</a:t>
            </a:r>
            <a:r>
              <a:rPr lang="ru-RU" dirty="0" err="1"/>
              <a:t>Українська</a:t>
            </a:r>
            <a:r>
              <a:rPr lang="ru-RU" dirty="0"/>
              <a:t> правда».</a:t>
            </a:r>
            <a:endParaRPr lang="uk-UA" dirty="0"/>
          </a:p>
          <a:p>
            <a:endParaRPr lang="uk-UA" dirty="0"/>
          </a:p>
        </p:txBody>
      </p:sp>
      <p:pic>
        <p:nvPicPr>
          <p:cNvPr id="2052" name="Picture 4" descr="http://www.prostopravda.net.ua/img/ukrprav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0" y="5008728"/>
            <a:ext cx="8940990" cy="15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73708"/>
            <a:ext cx="10820400" cy="5044978"/>
          </a:xfrm>
        </p:spPr>
        <p:txBody>
          <a:bodyPr/>
          <a:lstStyle/>
          <a:p>
            <a:r>
              <a:rPr lang="ru-RU" dirty="0"/>
              <a:t>З </a:t>
            </a:r>
            <a:r>
              <a:rPr lang="ru-RU" dirty="0" err="1"/>
              <a:t>червня</a:t>
            </a:r>
            <a:r>
              <a:rPr lang="ru-RU" dirty="0"/>
              <a:t> 2007 року — редактор-</a:t>
            </a:r>
            <a:r>
              <a:rPr lang="ru-RU" dirty="0" err="1"/>
              <a:t>спецкореспондент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«Свобода </a:t>
            </a:r>
            <a:r>
              <a:rPr lang="ru-RU" dirty="0" err="1"/>
              <a:t>Савіка</a:t>
            </a:r>
            <a:r>
              <a:rPr lang="ru-RU" dirty="0"/>
              <a:t> </a:t>
            </a:r>
            <a:r>
              <a:rPr lang="ru-RU" dirty="0" err="1"/>
              <a:t>Шустера</a:t>
            </a:r>
            <a:r>
              <a:rPr lang="ru-RU" dirty="0"/>
              <a:t>» на </a:t>
            </a:r>
            <a:r>
              <a:rPr lang="ru-RU" dirty="0" err="1"/>
              <a:t>телеканалі</a:t>
            </a:r>
            <a:r>
              <a:rPr lang="ru-RU" dirty="0"/>
              <a:t> </a:t>
            </a:r>
            <a:r>
              <a:rPr lang="ru-RU" dirty="0">
                <a:hlinkClick r:id="rId2" tooltip="Інтер (телеканал)"/>
              </a:rPr>
              <a:t>«</a:t>
            </a:r>
            <a:r>
              <a:rPr lang="ru-RU" dirty="0" err="1">
                <a:hlinkClick r:id="rId2" tooltip="Інтер (телеканал)"/>
              </a:rPr>
              <a:t>Інтер</a:t>
            </a:r>
            <a:r>
              <a:rPr lang="ru-RU" dirty="0">
                <a:hlinkClick r:id="rId2" tooltip="Інтер (телеканал)"/>
              </a:rPr>
              <a:t>»</a:t>
            </a:r>
            <a:r>
              <a:rPr lang="ru-RU" dirty="0"/>
              <a:t>, яка в 2008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переїхала</a:t>
            </a:r>
            <a:r>
              <a:rPr lang="ru-RU" dirty="0"/>
              <a:t> на </a:t>
            </a:r>
            <a:r>
              <a:rPr lang="ru-RU" dirty="0" err="1"/>
              <a:t>телеканал</a:t>
            </a:r>
            <a:r>
              <a:rPr lang="ru-RU" dirty="0" err="1">
                <a:hlinkClick r:id="rId3" tooltip="ТРК Україна"/>
              </a:rPr>
              <a:t>«Україна</a:t>
            </a:r>
            <a:r>
              <a:rPr lang="ru-RU" dirty="0">
                <a:hlinkClick r:id="rId3" tooltip="ТРК Україна"/>
              </a:rPr>
              <a:t>»</a:t>
            </a:r>
            <a:r>
              <a:rPr lang="ru-RU" dirty="0"/>
              <a:t> і </a:t>
            </a:r>
            <a:r>
              <a:rPr lang="ru-RU" dirty="0" err="1"/>
              <a:t>змінила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на </a:t>
            </a:r>
            <a:r>
              <a:rPr lang="ru-RU" dirty="0">
                <a:hlinkClick r:id="rId4" tooltip="Шустер LIVE"/>
              </a:rPr>
              <a:t>«Шустер LIVE</a:t>
            </a:r>
            <a:r>
              <a:rPr lang="ru-RU" dirty="0" smtClean="0">
                <a:hlinkClick r:id="rId4" tooltip="Шустер LIVE"/>
              </a:rPr>
              <a:t>»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У </a:t>
            </a:r>
            <a:r>
              <a:rPr lang="ru-RU" dirty="0" err="1"/>
              <a:t>листопаді</a:t>
            </a:r>
            <a:r>
              <a:rPr lang="ru-RU" dirty="0"/>
              <a:t> 2009, «</a:t>
            </a:r>
            <a:r>
              <a:rPr lang="ru-RU" i="1" dirty="0" err="1"/>
              <a:t>Студія</a:t>
            </a:r>
            <a:r>
              <a:rPr lang="ru-RU" i="1" dirty="0"/>
              <a:t> </a:t>
            </a:r>
            <a:r>
              <a:rPr lang="ru-RU" i="1" dirty="0" err="1"/>
              <a:t>Савіка</a:t>
            </a:r>
            <a:r>
              <a:rPr lang="ru-RU" i="1" dirty="0"/>
              <a:t> </a:t>
            </a:r>
            <a:r>
              <a:rPr lang="ru-RU" i="1" dirty="0" err="1"/>
              <a:t>Шустера</a:t>
            </a:r>
            <a:r>
              <a:rPr lang="ru-RU" dirty="0"/>
              <a:t>» разом з каналом </a:t>
            </a:r>
            <a:r>
              <a:rPr lang="ru-RU" dirty="0" err="1">
                <a:hlinkClick r:id="rId5" tooltip="ТВі"/>
              </a:rPr>
              <a:t>ТВі</a:t>
            </a:r>
            <a:r>
              <a:rPr lang="ru-RU" dirty="0"/>
              <a:t>, </a:t>
            </a:r>
            <a:r>
              <a:rPr lang="ru-RU" dirty="0" err="1"/>
              <a:t>розпочав</a:t>
            </a:r>
            <a:r>
              <a:rPr lang="ru-RU" dirty="0"/>
              <a:t> </a:t>
            </a:r>
            <a:r>
              <a:rPr lang="ru-RU" dirty="0" err="1"/>
              <a:t>спільний</a:t>
            </a:r>
            <a:r>
              <a:rPr lang="ru-RU" dirty="0"/>
              <a:t> проект — </a:t>
            </a:r>
            <a:r>
              <a:rPr lang="ru-RU" dirty="0" err="1"/>
              <a:t>програму</a:t>
            </a:r>
            <a:r>
              <a:rPr lang="ru-RU" dirty="0"/>
              <a:t> «</a:t>
            </a:r>
            <a:r>
              <a:rPr lang="ru-RU" dirty="0" err="1"/>
              <a:t>Чорне</a:t>
            </a:r>
            <a:r>
              <a:rPr lang="ru-RU" dirty="0"/>
              <a:t> та </a:t>
            </a:r>
            <a:r>
              <a:rPr lang="ru-RU" dirty="0" err="1"/>
              <a:t>біле</a:t>
            </a:r>
            <a:r>
              <a:rPr lang="ru-RU" dirty="0"/>
              <a:t>», </a:t>
            </a:r>
            <a:r>
              <a:rPr lang="ru-RU" dirty="0" err="1"/>
              <a:t>ведучим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став </a:t>
            </a:r>
            <a:r>
              <a:rPr lang="ru-RU" dirty="0" err="1"/>
              <a:t>Найєм</a:t>
            </a:r>
            <a:r>
              <a:rPr lang="ru-RU" dirty="0"/>
              <a:t>.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40 </a:t>
            </a:r>
            <a:r>
              <a:rPr lang="ru-RU" dirty="0" err="1"/>
              <a:t>випусків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uk-UA" dirty="0"/>
              <a:t>У січні 2011 року продовжив співпрацю з </a:t>
            </a:r>
            <a:r>
              <a:rPr lang="uk-UA" dirty="0" err="1"/>
              <a:t>продакшн</a:t>
            </a:r>
            <a:r>
              <a:rPr lang="uk-UA" dirty="0"/>
              <a:t>-компанією </a:t>
            </a:r>
            <a:r>
              <a:rPr lang="uk-UA" dirty="0">
                <a:hlinkClick r:id="rId6" tooltip="Студія Савіка Шустера"/>
              </a:rPr>
              <a:t>«Студія Савіка Шустера»</a:t>
            </a:r>
            <a:r>
              <a:rPr lang="uk-UA" dirty="0"/>
              <a:t> на гонорарній основі і став ведучим і автором нової програми «</a:t>
            </a:r>
            <a:r>
              <a:rPr lang="en-US" dirty="0"/>
              <a:t>After live» </a:t>
            </a:r>
            <a:r>
              <a:rPr lang="uk-UA" dirty="0"/>
              <a:t>на </a:t>
            </a:r>
            <a:r>
              <a:rPr lang="uk-UA" dirty="0">
                <a:hlinkClick r:id="rId7" tooltip="Перший національний"/>
              </a:rPr>
              <a:t>«Першому національному»</a:t>
            </a:r>
            <a:r>
              <a:rPr lang="uk-UA" dirty="0"/>
              <a:t> про політичне ток-шоу </a:t>
            </a:r>
            <a:r>
              <a:rPr lang="uk-UA" dirty="0">
                <a:hlinkClick r:id="rId8" tooltip="Шустер live"/>
              </a:rPr>
              <a:t>«Шустер </a:t>
            </a:r>
            <a:r>
              <a:rPr lang="en-US" dirty="0">
                <a:hlinkClick r:id="rId8" tooltip="Шустер live"/>
              </a:rPr>
              <a:t>live»</a:t>
            </a:r>
            <a:r>
              <a:rPr lang="en-US" dirty="0"/>
              <a:t> </a:t>
            </a:r>
            <a:r>
              <a:rPr lang="uk-UA" dirty="0"/>
              <a:t>за </a:t>
            </a:r>
            <a:r>
              <a:rPr lang="uk-UA" dirty="0" smtClean="0"/>
              <a:t>лаштунками.</a:t>
            </a:r>
            <a:r>
              <a:rPr lang="en-US" baseline="30000" dirty="0"/>
              <a:t> </a:t>
            </a:r>
            <a:r>
              <a:rPr lang="uk-UA" dirty="0" smtClean="0"/>
              <a:t>У </a:t>
            </a:r>
            <a:r>
              <a:rPr lang="uk-UA" dirty="0"/>
              <a:t>лютому покинув проект</a:t>
            </a:r>
          </a:p>
        </p:txBody>
      </p:sp>
    </p:spTree>
    <p:extLst>
      <p:ext uri="{BB962C8B-B14F-4D97-AF65-F5344CB8AC3E}">
        <p14:creationId xmlns:p14="http://schemas.microsoft.com/office/powerpoint/2010/main" val="17397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38714"/>
            <a:ext cx="10820400" cy="4024125"/>
          </a:xfrm>
        </p:spPr>
        <p:txBody>
          <a:bodyPr/>
          <a:lstStyle/>
          <a:p>
            <a:r>
              <a:rPr lang="ru-RU" dirty="0"/>
              <a:t>Зараз в</a:t>
            </a:r>
            <a:r>
              <a:rPr lang="uk-UA" dirty="0" err="1"/>
              <a:t>ін</a:t>
            </a:r>
            <a:r>
              <a:rPr lang="uk-UA" dirty="0"/>
              <a:t> о</a:t>
            </a:r>
            <a:r>
              <a:rPr lang="ru-RU" dirty="0"/>
              <a:t>дин з </a:t>
            </a:r>
            <a:r>
              <a:rPr lang="ru-RU" dirty="0" err="1"/>
              <a:t>журналістів</a:t>
            </a:r>
            <a:r>
              <a:rPr lang="ru-RU" dirty="0"/>
              <a:t> та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дописувачів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порталу </a:t>
            </a:r>
            <a:r>
              <a:rPr lang="ru-RU" dirty="0">
                <a:hlinkClick r:id="rId2" tooltip="Українська правда"/>
              </a:rPr>
              <a:t>«</a:t>
            </a:r>
            <a:r>
              <a:rPr lang="ru-RU" dirty="0" err="1">
                <a:hlinkClick r:id="rId2" tooltip="Українська правда"/>
              </a:rPr>
              <a:t>Українська</a:t>
            </a:r>
            <a:r>
              <a:rPr lang="ru-RU" dirty="0">
                <a:hlinkClick r:id="rId2" tooltip="Українська правда"/>
              </a:rPr>
              <a:t> правда»</a:t>
            </a:r>
            <a:r>
              <a:rPr lang="ru-RU" dirty="0"/>
              <a:t>. </a:t>
            </a:r>
            <a:r>
              <a:rPr lang="ru-RU" dirty="0" err="1"/>
              <a:t>Активіст</a:t>
            </a:r>
            <a:r>
              <a:rPr lang="ru-RU" dirty="0"/>
              <a:t> </a:t>
            </a:r>
            <a:r>
              <a:rPr lang="ru-RU" dirty="0" err="1"/>
              <a:t>журналістського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 </a:t>
            </a:r>
            <a:r>
              <a:rPr lang="ru-RU" dirty="0">
                <a:hlinkClick r:id="rId3" tooltip="Стоп цензурі!"/>
              </a:rPr>
              <a:t>«Стоп </a:t>
            </a:r>
            <a:r>
              <a:rPr lang="ru-RU" dirty="0" err="1">
                <a:hlinkClick r:id="rId3" tooltip="Стоп цензурі!"/>
              </a:rPr>
              <a:t>цензурі</a:t>
            </a:r>
            <a:r>
              <a:rPr lang="ru-RU" dirty="0">
                <a:hlinkClick r:id="rId3" tooltip="Стоп цензурі!"/>
              </a:rPr>
              <a:t>!»</a:t>
            </a:r>
            <a:r>
              <a:rPr lang="ru-RU" dirty="0"/>
              <a:t>. Став одним з </a:t>
            </a:r>
            <a:r>
              <a:rPr lang="ru-RU" dirty="0" err="1"/>
              <a:t>ініціаторів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-телеканалу </a:t>
            </a:r>
            <a:r>
              <a:rPr lang="ru-RU" dirty="0" err="1" smtClean="0">
                <a:hlinkClick r:id="rId4" tooltip="Громадське телебачення"/>
              </a:rPr>
              <a:t>Громадське</a:t>
            </a:r>
            <a:r>
              <a:rPr lang="ru-RU" dirty="0" smtClean="0">
                <a:hlinkClick r:id="rId4" tooltip="Громадське телебачення"/>
              </a:rPr>
              <a:t> </a:t>
            </a:r>
            <a:r>
              <a:rPr lang="ru-RU" dirty="0" err="1" smtClean="0">
                <a:hlinkClick r:id="rId4" tooltip="Громадське телебачення"/>
              </a:rPr>
              <a:t>телебачення</a:t>
            </a:r>
            <a:r>
              <a:rPr lang="ru-RU" dirty="0" smtClean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у перший </a:t>
            </a:r>
            <a:r>
              <a:rPr lang="ru-RU" dirty="0" err="1"/>
              <a:t>ефір</a:t>
            </a:r>
            <a:r>
              <a:rPr lang="ru-RU" dirty="0"/>
              <a:t> 22 листопада 2013. Мустафа </a:t>
            </a:r>
            <a:r>
              <a:rPr lang="ru-RU" dirty="0" err="1"/>
              <a:t>був</a:t>
            </a:r>
            <a:r>
              <a:rPr lang="ru-RU" dirty="0"/>
              <a:t> одним з перших, </a:t>
            </a:r>
            <a:r>
              <a:rPr lang="ru-RU" dirty="0" err="1"/>
              <a:t>хто</a:t>
            </a:r>
            <a:r>
              <a:rPr lang="ru-RU" dirty="0"/>
              <a:t> 21 листопада закликав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на Майдан </a:t>
            </a:r>
            <a:r>
              <a:rPr lang="ru-RU" dirty="0" err="1"/>
              <a:t>Незалежності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дало старт </a:t>
            </a:r>
            <a:r>
              <a:rPr lang="ru-RU" dirty="0" err="1"/>
              <a:t>Евромайдану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3078" name="Picture 6" descr="http://playua.net/media/article/photo/a31624b3a43ac58c2e9147de8bda8f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18" y="3030166"/>
            <a:ext cx="5626053" cy="30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gart.org.ua:8080/img/news/p_32771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30166"/>
            <a:ext cx="5291918" cy="30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1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uk-UA" dirty="0"/>
              <a:t>Цікаві факти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грудні 2009 року, </a:t>
            </a:r>
            <a:r>
              <a:rPr lang="uk-UA" dirty="0" err="1"/>
              <a:t>Найєм</a:t>
            </a:r>
            <a:r>
              <a:rPr lang="uk-UA" dirty="0"/>
              <a:t> опинився серед журналістів, які протягом трьох годин у прямому ефірі каналу </a:t>
            </a:r>
            <a:r>
              <a:rPr lang="uk-UA" dirty="0">
                <a:hlinkClick r:id="rId2" tooltip="ТРК Україна"/>
              </a:rPr>
              <a:t>«Україна»</a:t>
            </a:r>
            <a:r>
              <a:rPr lang="uk-UA" dirty="0"/>
              <a:t> ставили питання кандидату в президенти України </a:t>
            </a:r>
            <a:r>
              <a:rPr lang="uk-UA" dirty="0">
                <a:hlinkClick r:id="rId3" tooltip="Янукович"/>
              </a:rPr>
              <a:t>Віктору Федоровичу Януковичу</a:t>
            </a:r>
            <a:r>
              <a:rPr lang="uk-UA" dirty="0"/>
              <a:t>. Мустафа спитав про незаконний шлях здобуття кандидатом своєї резиденції — «Межигір'я». </a:t>
            </a:r>
            <a:r>
              <a:rPr lang="uk-UA" dirty="0" smtClean="0"/>
              <a:t>Кандидат </a:t>
            </a:r>
            <a:r>
              <a:rPr lang="uk-UA" dirty="0"/>
              <a:t>не спромігся гідно відповісти на незручне питання. Відео-відрізок передачі з конфузом майбутнього президента, обійшов всі провідні українські медіа-ресурси та став доволі популярним в інтернеті</a:t>
            </a:r>
            <a:r>
              <a:rPr lang="uk-UA" dirty="0" smtClean="0"/>
              <a:t>.</a:t>
            </a:r>
          </a:p>
          <a:p>
            <a:r>
              <a:rPr lang="ru-RU" dirty="0"/>
              <a:t>Мустафа </a:t>
            </a:r>
            <a:r>
              <a:rPr lang="ru-RU" dirty="0" err="1"/>
              <a:t>Найем</a:t>
            </a:r>
            <a:r>
              <a:rPr lang="ru-RU" dirty="0"/>
              <a:t> </a:t>
            </a:r>
            <a:r>
              <a:rPr lang="ru-RU" dirty="0" err="1"/>
              <a:t>досяг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висот</a:t>
            </a:r>
            <a:r>
              <a:rPr lang="ru-RU" dirty="0"/>
              <a:t> у ЗМІ - у 2010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«За </a:t>
            </a:r>
            <a:r>
              <a:rPr lang="ru-RU" dirty="0" err="1"/>
              <a:t>поступ</a:t>
            </a:r>
            <a:r>
              <a:rPr lang="ru-RU" dirty="0"/>
              <a:t> у </a:t>
            </a:r>
            <a:r>
              <a:rPr lang="ru-RU" dirty="0" err="1"/>
              <a:t>журналістиці</a:t>
            </a:r>
            <a:r>
              <a:rPr lang="ru-RU" dirty="0"/>
              <a:t>» </a:t>
            </a:r>
            <a:r>
              <a:rPr lang="uk-UA" dirty="0"/>
              <a:t>імені </a:t>
            </a:r>
            <a:r>
              <a:rPr lang="uk-UA" dirty="0">
                <a:hlinkClick r:id="rId4" tooltip="Кривенко Олександр"/>
              </a:rPr>
              <a:t>Олександра Кривенка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700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499" y="130629"/>
            <a:ext cx="7048499" cy="2699657"/>
          </a:xfrm>
        </p:spPr>
        <p:txBody>
          <a:bodyPr>
            <a:normAutofit/>
          </a:bodyPr>
          <a:lstStyle/>
          <a:p>
            <a:r>
              <a:rPr lang="ru-RU" sz="2200" dirty="0"/>
              <a:t>У</a:t>
            </a:r>
            <a:r>
              <a:rPr lang="ru-RU" sz="2200" dirty="0" smtClean="0"/>
              <a:t> лютому 2014 разом з </a:t>
            </a:r>
            <a:r>
              <a:rPr lang="uk-UA" sz="2200" dirty="0" err="1"/>
              <a:t>і</a:t>
            </a:r>
            <a:r>
              <a:rPr lang="ru-RU" sz="2200" dirty="0" err="1" smtClean="0"/>
              <a:t>ншимим</a:t>
            </a:r>
            <a:r>
              <a:rPr lang="ru-RU" sz="2200" dirty="0" smtClean="0"/>
              <a:t> </a:t>
            </a:r>
            <a:r>
              <a:rPr lang="uk-UA" sz="2200" dirty="0" smtClean="0"/>
              <a:t>журналістами отримав доступ до документів Межигір’я. багато провокаційних світлин опублікував на власній сторінці в </a:t>
            </a:r>
            <a:r>
              <a:rPr lang="uk-UA" sz="2200" dirty="0" err="1" smtClean="0"/>
              <a:t>фейсбуці</a:t>
            </a:r>
            <a:r>
              <a:rPr lang="uk-UA" sz="2200" dirty="0" smtClean="0"/>
              <a:t>. </a:t>
            </a:r>
            <a:endParaRPr lang="uk-UA" sz="2200" dirty="0"/>
          </a:p>
        </p:txBody>
      </p:sp>
      <p:pic>
        <p:nvPicPr>
          <p:cNvPr id="4100" name="Picture 4" descr="http://img.ura.dn.ua/0000152754-b80b8aad-8e41bc3a-4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96" y="3048001"/>
            <a:ext cx="328200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.tsn.ua/media/images2/original/Feb2014/383944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48000"/>
            <a:ext cx="376649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lavcom.ua/media/o-00098654-n-00187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 </a:t>
            </a:r>
            <a:r>
              <a:rPr lang="ru-RU" dirty="0" err="1" smtClean="0"/>
              <a:t>інформація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Фейсбук</a:t>
            </a:r>
            <a:r>
              <a:rPr lang="uk-UA" dirty="0" smtClean="0"/>
              <a:t>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www.facebook.com/Mefistoff</a:t>
            </a:r>
            <a:endParaRPr lang="uk-UA" dirty="0" smtClean="0"/>
          </a:p>
          <a:p>
            <a:r>
              <a:rPr lang="uk-UA" dirty="0" err="1" smtClean="0"/>
              <a:t>ВКонтакті</a:t>
            </a:r>
            <a:r>
              <a:rPr lang="uk-UA" dirty="0" smtClean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vk.com/mefimus</a:t>
            </a:r>
            <a:endParaRPr lang="uk-UA" dirty="0" smtClean="0"/>
          </a:p>
          <a:p>
            <a:r>
              <a:rPr lang="uk-UA" dirty="0" err="1" smtClean="0"/>
              <a:t>Твіттер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twitter.com/mefimus</a:t>
            </a:r>
            <a:endParaRPr lang="en-US" dirty="0" smtClean="0"/>
          </a:p>
          <a:p>
            <a:r>
              <a:rPr lang="ru-RU" dirty="0" smtClean="0"/>
              <a:t>Блоги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blogs.pravda.com.ua/authors/nayem/</a:t>
            </a:r>
            <a:r>
              <a:rPr lang="ru-RU" dirty="0" smtClean="0"/>
              <a:t>; </a:t>
            </a:r>
            <a:r>
              <a:rPr lang="en-US" dirty="0" smtClean="0">
                <a:solidFill>
                  <a:srgbClr val="3B5998"/>
                </a:solidFill>
                <a:latin typeface="lucida grande"/>
                <a:hlinkClick r:id="rId6"/>
              </a:rPr>
              <a:t>http</a:t>
            </a:r>
            <a:r>
              <a:rPr lang="en-US" dirty="0">
                <a:solidFill>
                  <a:srgbClr val="3B5998"/>
                </a:solidFill>
                <a:latin typeface="lucida grande"/>
                <a:hlinkClick r:id="rId6"/>
              </a:rPr>
              <a:t>://musstafa.livejournal.com/</a:t>
            </a:r>
            <a:endParaRPr lang="ru-RU" dirty="0" smtClean="0"/>
          </a:p>
          <a:p>
            <a:r>
              <a:rPr lang="uk-UA" dirty="0" err="1" smtClean="0"/>
              <a:t>Інстаграм</a:t>
            </a:r>
            <a:r>
              <a:rPr lang="uk-UA" dirty="0" smtClean="0"/>
              <a:t>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instagram.com/mefimus</a:t>
            </a:r>
            <a:endParaRPr lang="ru-RU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20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711" y="267506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sz="6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6600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6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6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4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1622</TotalTime>
  <Words>144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След самолета</vt:lpstr>
      <vt:lpstr>Мустафа Найем</vt:lpstr>
      <vt:lpstr>ранні роки та початок кар’єри</vt:lpstr>
      <vt:lpstr>Кар’єра</vt:lpstr>
      <vt:lpstr>Презентация PowerPoint</vt:lpstr>
      <vt:lpstr>Презентация PowerPoint</vt:lpstr>
      <vt:lpstr>Цікаві факти </vt:lpstr>
      <vt:lpstr>У лютому 2014 разом з іншимим журналістами отримав доступ до документів Межигір’я. багато провокаційних світлин опублікував на власній сторінці в фейсбуці. </vt:lpstr>
      <vt:lpstr>Контактна інформація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Мустафа Найем</dc:title>
  <dc:creator>Tanya</dc:creator>
  <cp:lastModifiedBy>Tanya</cp:lastModifiedBy>
  <cp:revision>18</cp:revision>
  <dcterms:created xsi:type="dcterms:W3CDTF">2014-04-23T18:07:19Z</dcterms:created>
  <dcterms:modified xsi:type="dcterms:W3CDTF">2015-01-28T10:02:34Z</dcterms:modified>
</cp:coreProperties>
</file>