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9FCC-8E1D-42FF-BF8D-6C12A66BA86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BE08-A406-4C06-9117-23604023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ik:Plac wolnosci magistrat pocz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741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71942"/>
            <a:ext cx="8715436" cy="2786059"/>
          </a:xfrm>
        </p:spPr>
        <p:txBody>
          <a:bodyPr>
            <a:noAutofit/>
          </a:bodyPr>
          <a:lstStyle/>
          <a:p>
            <a:r>
              <a:rPr lang="pl-PL" sz="9600" dirty="0">
                <a:solidFill>
                  <a:schemeClr val="bg1"/>
                </a:solidFill>
                <a:latin typeface="Kunstler Script" pitchFamily="66" charset="0"/>
              </a:rPr>
              <a:t>Biała </a:t>
            </a:r>
            <a:r>
              <a:rPr lang="pl-PL" sz="9600" dirty="0" smtClean="0">
                <a:solidFill>
                  <a:schemeClr val="bg1"/>
                </a:solidFill>
                <a:latin typeface="Kunstler Script" pitchFamily="66" charset="0"/>
              </a:rPr>
              <a:t>Podlaska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9/9d/Biala-Podlaska-kosciol-narodzenia-NMP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86520"/>
            <a:ext cx="9144000" cy="571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pl-PL" dirty="0" smtClean="0"/>
              <a:t>Kościół </a:t>
            </a:r>
            <a:r>
              <a:rPr lang="pl-PL" dirty="0"/>
              <a:t>Narodzenia Najświętszej Maryi </a:t>
            </a:r>
            <a:r>
              <a:rPr lang="pl-PL" dirty="0" smtClean="0"/>
              <a:t>Panny</a:t>
            </a:r>
            <a:endParaRPr lang="pl-PL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500678"/>
            <a:ext cx="4000496" cy="13573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pl-PL" dirty="0" smtClean="0"/>
              <a:t>Kościół </a:t>
            </a:r>
            <a:r>
              <a:rPr lang="pl-PL" dirty="0"/>
              <a:t>św. Antoniego</a:t>
            </a:r>
          </a:p>
          <a:p>
            <a:endParaRPr lang="ru-RU" dirty="0"/>
          </a:p>
        </p:txBody>
      </p:sp>
      <p:pic>
        <p:nvPicPr>
          <p:cNvPr id="23554" name="Picture 2" descr="http://upload.wikimedia.org/wikipedia/commons/6/61/POL_church_Antoniego_Biala_Podl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ik:Akademia-bialska-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49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53"/>
            <a:ext cx="9144000" cy="12144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pl-PL" dirty="0" smtClean="0"/>
              <a:t>I </a:t>
            </a:r>
            <a:r>
              <a:rPr lang="pl-PL" dirty="0"/>
              <a:t>Liceum Ogólnokształcące im. Józefa Ignacego Kraszewskiego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lik:Biala-Podlaska-pomnik-Kraszewski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15082"/>
            <a:ext cx="9144000" cy="6429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pl-PL" dirty="0" smtClean="0"/>
              <a:t>pomnik</a:t>
            </a:r>
            <a:r>
              <a:rPr lang="pl-PL" dirty="0"/>
              <a:t> Józefa Ignacego Kraszewskiego z 1928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pload.wikimedia.org/wikipedia/commons/5/51/Biala_Podlaska,_ul._Gabriela_Narutowic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11084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15082"/>
            <a:ext cx="9144000" cy="6429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drewniane wille przy ul. Narutowicza, Kolejowej, Zielonej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72207"/>
            <a:ext cx="9144000" cy="7857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pl-PL" dirty="0" smtClean="0"/>
              <a:t>budynek </a:t>
            </a:r>
            <a:r>
              <a:rPr lang="pl-PL" dirty="0"/>
              <a:t>dworca kolejowego z lat 20. XX w.</a:t>
            </a:r>
          </a:p>
          <a:p>
            <a:endParaRPr lang="ru-RU" dirty="0"/>
          </a:p>
        </p:txBody>
      </p:sp>
      <p:pic>
        <p:nvPicPr>
          <p:cNvPr id="27650" name="Picture 2" descr="http://upload.wikimedia.org/wikipedia/commons/3/3e/Biala-Podlaska-dworzec-od-ul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7166"/>
            <a:ext cx="9644098" cy="541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643579"/>
            <a:ext cx="4000496" cy="12144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pl-PL" dirty="0" smtClean="0"/>
              <a:t>pomnik 34 Pułku Piechoty</a:t>
            </a:r>
            <a:endParaRPr lang="ru-RU" dirty="0"/>
          </a:p>
        </p:txBody>
      </p:sp>
      <p:pic>
        <p:nvPicPr>
          <p:cNvPr id="28674" name="Picture 2" descr="Plik:Biala-Podlaska-pomnik-34PP.jpg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"/>
            <a:ext cx="5143504" cy="685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de-DE" dirty="0" smtClean="0"/>
              <a:t>                                     </a:t>
            </a:r>
            <a:r>
              <a:rPr lang="de-DE" dirty="0" err="1" smtClean="0"/>
              <a:t>Plac</a:t>
            </a:r>
            <a:r>
              <a:rPr lang="de-DE" dirty="0" smtClean="0"/>
              <a:t> </a:t>
            </a:r>
            <a:r>
              <a:rPr lang="de-DE" dirty="0" err="1"/>
              <a:t>Wolności</a:t>
            </a:r>
            <a:endParaRPr lang="ru-RU" dirty="0"/>
          </a:p>
        </p:txBody>
      </p:sp>
      <p:pic>
        <p:nvPicPr>
          <p:cNvPr id="29698" name="Picture 2" descr="Plik:Bp-rynek-plac-wolnos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lik:Biala-Podl-08030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43645"/>
            <a:ext cx="9144000" cy="7143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de-DE" dirty="0" smtClean="0"/>
              <a:t>                               </a:t>
            </a:r>
            <a:r>
              <a:rPr lang="de-DE" dirty="0" err="1" smtClean="0"/>
              <a:t>Pomnik</a:t>
            </a:r>
            <a:r>
              <a:rPr lang="de-DE" dirty="0" smtClean="0"/>
              <a:t> </a:t>
            </a:r>
            <a:r>
              <a:rPr lang="de-DE" dirty="0" err="1"/>
              <a:t>orła</a:t>
            </a:r>
            <a:r>
              <a:rPr lang="de-DE" dirty="0"/>
              <a:t> na </a:t>
            </a:r>
            <a:r>
              <a:rPr lang="de-DE" dirty="0" err="1"/>
              <a:t>rynku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iala24.pl/artykuly/20131209164836-5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/>
              <a:t>Państwowa Szkoła Wyższa im. Papieża Jana Pawła II w Białej Podlaskiej</a:t>
            </a:r>
          </a:p>
          <a:p>
            <a:endParaRPr lang="ru-RU" dirty="0"/>
          </a:p>
        </p:txBody>
      </p:sp>
      <p:pic>
        <p:nvPicPr>
          <p:cNvPr id="31748" name="Picture 4" descr="http://kresowiacy.com/wp-content/uploads/2013/04/Logo_PSW_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5938">
            <a:off x="-15654" y="56023"/>
            <a:ext cx="2571768" cy="256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ik:Bp deptak ulica brze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   </a:t>
            </a:r>
            <a:r>
              <a:rPr lang="pl-PL" b="1" dirty="0" smtClean="0"/>
              <a:t>Biała </a:t>
            </a:r>
            <a:r>
              <a:rPr lang="pl-PL" b="1" dirty="0"/>
              <a:t>Podlaska</a:t>
            </a:r>
            <a:r>
              <a:rPr lang="pl-PL" dirty="0"/>
              <a:t> – miasto na prawach powiatu na wschodzie Polski, w województwie lubelskim, siedziba powiatu bialskiego i gminy Biała Podlaska. Drugie co do wielkości miasto we współczesnej </a:t>
            </a:r>
            <a:r>
              <a:rPr lang="pl-PL" dirty="0" smtClean="0"/>
              <a:t>Polsce</a:t>
            </a:r>
            <a:r>
              <a:rPr lang="en-US" dirty="0" smtClean="0"/>
              <a:t> </a:t>
            </a:r>
            <a:r>
              <a:rPr lang="pl-PL" dirty="0" smtClean="0"/>
              <a:t>na </a:t>
            </a:r>
            <a:r>
              <a:rPr lang="pl-PL" dirty="0"/>
              <a:t>ziemiach, które w okresie od 1569 do 1795 w ramach Rzeczypospolitej Obojga </a:t>
            </a:r>
            <a:r>
              <a:rPr lang="pl-PL" dirty="0" smtClean="0"/>
              <a:t>Narodów</a:t>
            </a:r>
            <a:r>
              <a:rPr lang="en-US" dirty="0" smtClean="0"/>
              <a:t> </a:t>
            </a:r>
            <a:r>
              <a:rPr lang="pl-PL" dirty="0" smtClean="0"/>
              <a:t>wchodziły </a:t>
            </a:r>
            <a:r>
              <a:rPr lang="pl-PL" dirty="0"/>
              <a:t>w skład Wielkiego Księstwa Litewskiego.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.targeo.pl/i/cache/static/gmina/gmina_biala_podlaska,6684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Położenie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5003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pl-PL" dirty="0" smtClean="0"/>
              <a:t>W podziale fizycznogeograficznym Biała Podlaska znajduje się na pograniczu Niziny Południowopodlaskiej i Polesia Zachodniego. Granica tych makroregionów biegnie po lewej stronie Krzny, wzdłuż łagodnej krawędzi wysoczyzny Równiny Łukowskiej, gdzie lokowano ośrodek miejski. Południowe części miasta wraz z doliną Krzny leżą w Zaklęsłości Łomaskiej.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pl-PL" dirty="0" smtClean="0"/>
              <a:t>Według danych z 1 stycznia 2009 powierzchnia miasta wynosi 49,4 km² i jest największa spośród miast Podlasia Południowego.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pl-PL" dirty="0" smtClean="0"/>
              <a:t>Przez miasto przepływa kilka rzek, z których największą jest Krzna – lewy dopływ Bugu; pozostałe to Klukówka i Rudka.</a:t>
            </a:r>
          </a:p>
          <a:p>
            <a:pPr>
              <a:buNone/>
            </a:pPr>
            <a:r>
              <a:rPr lang="en-US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ala_Podlaska_z_lotu_pt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 err="1"/>
              <a:t>Nazwa</a:t>
            </a:r>
            <a:r>
              <a:rPr lang="de-DE" dirty="0"/>
              <a:t> </a:t>
            </a:r>
            <a:r>
              <a:rPr lang="de-DE" dirty="0" err="1" smtClean="0"/>
              <a:t>miasta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pl-PL" dirty="0" smtClean="0"/>
              <a:t>Dawniej </a:t>
            </a:r>
            <a:r>
              <a:rPr lang="pl-PL" dirty="0"/>
              <a:t>miasto miało nazwę </a:t>
            </a:r>
            <a:r>
              <a:rPr lang="pl-PL" i="1" dirty="0"/>
              <a:t>Biała Radziwiłłowska</a:t>
            </a:r>
            <a:r>
              <a:rPr lang="pl-PL" dirty="0"/>
              <a:t> lub </a:t>
            </a:r>
            <a:r>
              <a:rPr lang="pl-PL" i="1" dirty="0"/>
              <a:t>Biała Książęca</a:t>
            </a:r>
            <a:r>
              <a:rPr lang="pl-PL" dirty="0"/>
              <a:t> (po łacinie </a:t>
            </a:r>
            <a:r>
              <a:rPr lang="pl-PL" i="1" dirty="0"/>
              <a:t>Alba Ducalis</a:t>
            </a:r>
            <a:r>
              <a:rPr lang="pl-PL" dirty="0"/>
              <a:t>). Na starorosyjskich mapach w Moskiewskim Muzeum figuruje pod nazwą Biały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Przyroda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8"/>
            <a:ext cx="9144000" cy="22859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pl-PL" dirty="0" smtClean="0"/>
              <a:t>Głównym </a:t>
            </a:r>
            <a:r>
              <a:rPr lang="pl-PL" dirty="0"/>
              <a:t>typem zieleni są tereny parkowe reprezentowane przez położony w centrum miasta i pełniący funkcję parku miejskiego Park Radziwiłłowski oraz leżący w południowej części miasta park „Zofilas” (właściwie "Zofii las") znajdujący się na ulicy Sidorskiej koło Publicznego Gimnazjum nr 4, a także tereny leśne – Las Markowszczyzna. Dodatkowo w obrębie rzeki Krznyrozmieszczone są kompleksy ogrodów działkowych. Na terenie miasta znajdują się pomniki przyrody.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minutes after biala podlaska biala podla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571480"/>
            <a:ext cx="5245072" cy="3933804"/>
          </a:xfrm>
          <a:prstGeom prst="rect">
            <a:avLst/>
          </a:prstGeom>
          <a:noFill/>
        </p:spPr>
      </p:pic>
      <p:pic>
        <p:nvPicPr>
          <p:cNvPr id="17412" name="Picture 4" descr="biala_podlaska_park_radziwillow_wieza_b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592935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jerzyk.aplus.pl/fotki/fotki_biala_podlaska_miasto/biala_podlaska_kosciol_sw_an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4204937" cy="2784129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f/fe/POL_BialaPodlaska_kosciol_SwAnny_obraz_sw_Anna_z_Maryja_i_Jezu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2928958" cy="2196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 err="1" smtClean="0"/>
              <a:t>Historia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pl-PL" dirty="0" smtClean="0"/>
              <a:t>W </a:t>
            </a:r>
            <a:r>
              <a:rPr lang="pl-PL" dirty="0"/>
              <a:t>dokumentach historycznych po raz pierwszy Biała Podlaska pojawiła się w 1345. Jej pierwszymi właścicielami byli Iliniczowie, za założyciela uchodzi Piotr Janowicz przydomek „Biały” – wojewoda trocki, hetman </a:t>
            </a:r>
            <a:r>
              <a:rPr lang="pl-PL" dirty="0" smtClean="0"/>
              <a:t>Wielkiego </a:t>
            </a:r>
            <a:r>
              <a:rPr lang="pl-PL" dirty="0"/>
              <a:t>Księstwa Litewskiego. W tym okresie Biała znajdowała się w województwie brzeskim w Wielkim Księstwie Litewskim. W XVI w. przez blisko 40 lat Kościół św. Anny w Białej Podlaskiej|wcześniejszy kościół]] został zamieniony przez bracia polscy na zbór </a:t>
            </a:r>
            <a:r>
              <a:rPr lang="pl-PL" dirty="0" smtClean="0"/>
              <a:t>ariański.</a:t>
            </a:r>
            <a:endParaRPr lang="pl-PL" dirty="0"/>
          </a:p>
          <a:p>
            <a:endParaRPr lang="ru-RU" dirty="0"/>
          </a:p>
        </p:txBody>
      </p:sp>
      <p:pic>
        <p:nvPicPr>
          <p:cNvPr id="18436" name="Picture 4" descr="http://upload.wikimedia.org/wikipedia/commons/4/43/Biala_Podlaska_kosciol_Sw_Anny_widok_z_cho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428604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8/88/Biala-Podlaska-fontanna-ry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3019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pl-PL" dirty="0" smtClean="0"/>
              <a:t>W 1944 Biała Podlaska została zdobyta przez Armię Czerwoną i przez współdziałających z nią żołnierzy Armii Krajowej.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pl-PL" dirty="0" smtClean="0"/>
              <a:t>W 1975 Biała Podlaska została stolicą województwa, co przyczyniło się do dwukrotnego zwiększenia liczby jej mieszkańców w ciągu 20 lat. Po reformie administracyjnej w 1999 ma status miasta na prawach powiatu.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/>
              <a:t>Herb </a:t>
            </a:r>
            <a:r>
              <a:rPr lang="de-DE" dirty="0" err="1"/>
              <a:t>Białej</a:t>
            </a:r>
            <a:r>
              <a:rPr lang="de-DE" dirty="0"/>
              <a:t> </a:t>
            </a:r>
            <a:r>
              <a:rPr lang="de-DE" dirty="0" err="1" smtClean="0"/>
              <a:t>Podlaskiej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6389"/>
            <a:ext cx="9144000" cy="15716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pl-PL" dirty="0" smtClean="0"/>
              <a:t>Herb </a:t>
            </a:r>
            <a:r>
              <a:rPr lang="pl-PL" dirty="0"/>
              <a:t>miasta przedstawia postać Michała Anioła, stojącego na smoku, trzymającego w prawej ręce miecz, natomiast w lewej wagę. Święty Michał Anioł jest w kolorze białym w aureoli i zbroi z żółtym mieczem i wagą.</a:t>
            </a:r>
            <a:endParaRPr lang="ru-RU" dirty="0"/>
          </a:p>
        </p:txBody>
      </p:sp>
      <p:pic>
        <p:nvPicPr>
          <p:cNvPr id="20482" name="Picture 2" descr="http://jakleci.pl/ShowThumb.aspx?id=1419592&amp;image=1419592.png&amp;type=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3418114" cy="406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3/35/Bp_wieza_zamkowa_park_radziwillo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8179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17924"/>
            <a:ext cx="9144000" cy="7400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pl-PL" dirty="0" smtClean="0"/>
              <a:t>zespół </a:t>
            </a:r>
            <a:r>
              <a:rPr lang="pl-PL" dirty="0"/>
              <a:t>pałacowo-parkowy Radziwiłłów z XVII w.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354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Biała Podlaska</vt:lpstr>
      <vt:lpstr>Слайд 2</vt:lpstr>
      <vt:lpstr>Położenie</vt:lpstr>
      <vt:lpstr>Nazwa miasta</vt:lpstr>
      <vt:lpstr>Przyroda</vt:lpstr>
      <vt:lpstr>Historia</vt:lpstr>
      <vt:lpstr>Слайд 7</vt:lpstr>
      <vt:lpstr>Herb Białej Podlaskiej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Biała Podlaska</dc:title>
  <dc:creator>home</dc:creator>
  <cp:lastModifiedBy>Старый</cp:lastModifiedBy>
  <cp:revision>10</cp:revision>
  <dcterms:created xsi:type="dcterms:W3CDTF">2014-03-10T14:53:25Z</dcterms:created>
  <dcterms:modified xsi:type="dcterms:W3CDTF">2014-03-12T13:34:02Z</dcterms:modified>
</cp:coreProperties>
</file>