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E0CE09C-F538-48DA-A8C8-FEF59A56A63E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9D6DF8B9-D6FE-4C34-BB57-8BC4F72A9CE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E09C-F538-48DA-A8C8-FEF59A56A63E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DF8B9-D6FE-4C34-BB57-8BC4F72A9CE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E09C-F538-48DA-A8C8-FEF59A56A63E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DF8B9-D6FE-4C34-BB57-8BC4F72A9CE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E09C-F538-48DA-A8C8-FEF59A56A63E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DF8B9-D6FE-4C34-BB57-8BC4F72A9C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E0CE09C-F538-48DA-A8C8-FEF59A56A63E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9D6DF8B9-D6FE-4C34-BB57-8BC4F72A9C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E09C-F538-48DA-A8C8-FEF59A56A63E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DF8B9-D6FE-4C34-BB57-8BC4F72A9CE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E09C-F538-48DA-A8C8-FEF59A56A63E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DF8B9-D6FE-4C34-BB57-8BC4F72A9CE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E09C-F538-48DA-A8C8-FEF59A56A63E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DF8B9-D6FE-4C34-BB57-8BC4F72A9C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E09C-F538-48DA-A8C8-FEF59A56A63E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DF8B9-D6FE-4C34-BB57-8BC4F72A9C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E09C-F538-48DA-A8C8-FEF59A56A63E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DF8B9-D6FE-4C34-BB57-8BC4F72A9CE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E09C-F538-48DA-A8C8-FEF59A56A63E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DF8B9-D6FE-4C34-BB57-8BC4F72A9CED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6DF8B9-D6FE-4C34-BB57-8BC4F72A9C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0CE09C-F538-48DA-A8C8-FEF59A56A63E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6093296"/>
            <a:ext cx="3962400" cy="648072"/>
          </a:xfrm>
        </p:spPr>
        <p:txBody>
          <a:bodyPr>
            <a:normAutofit/>
          </a:bodyPr>
          <a:lstStyle/>
          <a:p>
            <a:r>
              <a:rPr lang="uk-UA" sz="2000" dirty="0" err="1" smtClean="0"/>
              <a:t>Евсеенко</a:t>
            </a:r>
            <a:r>
              <a:rPr lang="uk-UA" sz="2000" dirty="0" smtClean="0"/>
              <a:t> Ганна,Тур Андрій,11-1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5472608" cy="1592560"/>
          </a:xfrm>
        </p:spPr>
        <p:txBody>
          <a:bodyPr/>
          <a:lstStyle/>
          <a:p>
            <a:r>
              <a:rPr lang="uk-UA" dirty="0" err="1" smtClean="0"/>
              <a:t>Бизнесс</a:t>
            </a:r>
            <a:r>
              <a:rPr lang="uk-UA" dirty="0" smtClean="0"/>
              <a:t> - План «Мережа пивних магазинів «Наше Пиво»»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 b="4911"/>
          <a:stretch/>
        </p:blipFill>
        <p:spPr>
          <a:xfrm>
            <a:off x="868004" y="2204864"/>
            <a:ext cx="5678464" cy="383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08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0606" y="908720"/>
            <a:ext cx="466077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Таким чином,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наведені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результати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фінансово-економічної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оцінки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даного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проекту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свідчать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про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високий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ступінь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його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привабливості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 точки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зору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прибутку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доцільності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подальшої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реалізації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/>
          <a:stretch/>
        </p:blipFill>
        <p:spPr>
          <a:xfrm>
            <a:off x="4815021" y="2708920"/>
            <a:ext cx="403013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76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692696"/>
            <a:ext cx="7632849" cy="572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47664" y="2967334"/>
            <a:ext cx="63367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Дякуємо за увагу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20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3657600" cy="5714999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Проект</a:t>
            </a:r>
            <a:r>
              <a:rPr lang="ru-RU" sz="2600" dirty="0" smtClean="0"/>
              <a:t>-</a:t>
            </a:r>
            <a:r>
              <a:rPr lang="ru-RU" sz="2600" dirty="0" err="1" smtClean="0"/>
              <a:t>Товариство</a:t>
            </a:r>
            <a:r>
              <a:rPr lang="ru-RU" sz="2600" dirty="0" smtClean="0"/>
              <a:t> </a:t>
            </a:r>
            <a:r>
              <a:rPr lang="ru-RU" sz="2600" dirty="0"/>
              <a:t>з </a:t>
            </a:r>
            <a:r>
              <a:rPr lang="ru-RU" sz="2600" dirty="0" err="1"/>
              <a:t>додатковою</a:t>
            </a:r>
            <a:r>
              <a:rPr lang="ru-RU" sz="2600" dirty="0"/>
              <a:t> </a:t>
            </a:r>
            <a:r>
              <a:rPr lang="ru-RU" sz="2600" dirty="0" err="1"/>
              <a:t>відповідальністю</a:t>
            </a:r>
            <a:r>
              <a:rPr lang="ru-RU" sz="2600" dirty="0"/>
              <a:t>.</a:t>
            </a:r>
          </a:p>
          <a:p>
            <a:r>
              <a:rPr lang="ru-RU" sz="2600" b="1" dirty="0" err="1" smtClean="0"/>
              <a:t>Особливості</a:t>
            </a:r>
            <a:r>
              <a:rPr lang="ru-RU" sz="2600" b="1" dirty="0" smtClean="0"/>
              <a:t>:</a:t>
            </a:r>
            <a:endParaRPr lang="ru-RU" sz="2600" b="1" dirty="0"/>
          </a:p>
          <a:p>
            <a:pPr marL="0" indent="0">
              <a:buNone/>
            </a:pPr>
            <a:r>
              <a:rPr lang="ru-RU" sz="2600" dirty="0"/>
              <a:t> Точки з продажу </a:t>
            </a:r>
            <a:r>
              <a:rPr lang="ru-RU" sz="2600" dirty="0" err="1"/>
              <a:t>розливного</a:t>
            </a:r>
            <a:r>
              <a:rPr lang="ru-RU" sz="2600" dirty="0"/>
              <a:t> пива не </a:t>
            </a:r>
            <a:r>
              <a:rPr lang="ru-RU" sz="2600" dirty="0" err="1"/>
              <a:t>передбачають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розпивання</a:t>
            </a:r>
            <a:r>
              <a:rPr lang="ru-RU" sz="2600" dirty="0"/>
              <a:t>, </a:t>
            </a:r>
            <a:r>
              <a:rPr lang="ru-RU" sz="2600" dirty="0" err="1"/>
              <a:t>покупець</a:t>
            </a:r>
            <a:r>
              <a:rPr lang="ru-RU" sz="2600" dirty="0"/>
              <a:t> </a:t>
            </a:r>
            <a:r>
              <a:rPr lang="ru-RU" sz="2600" dirty="0" err="1"/>
              <a:t>лише</a:t>
            </a:r>
            <a:r>
              <a:rPr lang="ru-RU" sz="2600" dirty="0"/>
              <a:t> </a:t>
            </a:r>
            <a:r>
              <a:rPr lang="ru-RU" sz="2600" dirty="0" err="1"/>
              <a:t>здобуває</a:t>
            </a:r>
            <a:r>
              <a:rPr lang="ru-RU" sz="2600" dirty="0"/>
              <a:t> </a:t>
            </a:r>
            <a:r>
              <a:rPr lang="ru-RU" sz="2600" dirty="0" err="1"/>
              <a:t>потрібну</a:t>
            </a:r>
            <a:r>
              <a:rPr lang="ru-RU" sz="2600" dirty="0"/>
              <a:t> </a:t>
            </a:r>
            <a:r>
              <a:rPr lang="ru-RU" sz="2600" dirty="0" err="1"/>
              <a:t>кількість</a:t>
            </a:r>
            <a:r>
              <a:rPr lang="ru-RU" sz="2600" dirty="0"/>
              <a:t> </a:t>
            </a:r>
            <a:r>
              <a:rPr lang="ru-RU" sz="2600" dirty="0" err="1"/>
              <a:t>улюбленої</a:t>
            </a:r>
            <a:r>
              <a:rPr lang="ru-RU" sz="2600" dirty="0"/>
              <a:t> марки і </a:t>
            </a:r>
            <a:r>
              <a:rPr lang="ru-RU" sz="2600" dirty="0" err="1"/>
              <a:t>відразу</a:t>
            </a:r>
            <a:r>
              <a:rPr lang="ru-RU" sz="2600" dirty="0"/>
              <a:t> </a:t>
            </a:r>
            <a:r>
              <a:rPr lang="ru-RU" sz="2600" dirty="0" err="1"/>
              <a:t>відносить</a:t>
            </a:r>
            <a:r>
              <a:rPr lang="ru-RU" sz="26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t="3777" r="6626" b="5375"/>
          <a:stretch/>
        </p:blipFill>
        <p:spPr>
          <a:xfrm>
            <a:off x="3799059" y="1676828"/>
            <a:ext cx="4968552" cy="333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52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3657600" cy="5714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/>
              <a:t>Асортимент :</a:t>
            </a:r>
          </a:p>
          <a:p>
            <a:r>
              <a:rPr lang="ru-RU" sz="2400" dirty="0" smtClean="0"/>
              <a:t>7 </a:t>
            </a:r>
            <a:r>
              <a:rPr lang="ru-RU" sz="2400" dirty="0" err="1" smtClean="0"/>
              <a:t>видів</a:t>
            </a:r>
            <a:r>
              <a:rPr lang="ru-RU" sz="2400" dirty="0" smtClean="0"/>
              <a:t> </a:t>
            </a:r>
            <a:r>
              <a:rPr lang="ru-RU" sz="2400" dirty="0" err="1"/>
              <a:t>світлого</a:t>
            </a:r>
            <a:r>
              <a:rPr lang="ru-RU" sz="2400" dirty="0"/>
              <a:t> </a:t>
            </a:r>
            <a:r>
              <a:rPr lang="ru-RU" sz="2400" dirty="0" smtClean="0"/>
              <a:t>пива</a:t>
            </a:r>
          </a:p>
          <a:p>
            <a:r>
              <a:rPr lang="ru-RU" sz="2400" dirty="0" smtClean="0"/>
              <a:t>10 </a:t>
            </a:r>
            <a:r>
              <a:rPr lang="ru-RU" sz="2400" dirty="0"/>
              <a:t>– </a:t>
            </a:r>
            <a:r>
              <a:rPr lang="ru-RU" sz="2400" dirty="0" smtClean="0"/>
              <a:t>темного</a:t>
            </a:r>
          </a:p>
          <a:p>
            <a:r>
              <a:rPr lang="ru-RU" sz="2400" dirty="0" smtClean="0"/>
              <a:t> три </a:t>
            </a:r>
            <a:r>
              <a:rPr lang="ru-RU" sz="2400" dirty="0" err="1"/>
              <a:t>види</a:t>
            </a:r>
            <a:r>
              <a:rPr lang="ru-RU" sz="2400" dirty="0"/>
              <a:t>  люксового </a:t>
            </a:r>
            <a:r>
              <a:rPr lang="ru-RU" sz="2400" dirty="0" smtClean="0"/>
              <a:t>пива</a:t>
            </a:r>
          </a:p>
          <a:p>
            <a:r>
              <a:rPr lang="ru-RU" sz="2400" dirty="0" smtClean="0"/>
              <a:t>  Квас </a:t>
            </a:r>
          </a:p>
          <a:p>
            <a:r>
              <a:rPr lang="ru-RU" sz="2400" dirty="0" err="1" smtClean="0"/>
              <a:t>Яблучний</a:t>
            </a:r>
            <a:r>
              <a:rPr lang="ru-RU" sz="2400" dirty="0" smtClean="0"/>
              <a:t>  ель</a:t>
            </a:r>
          </a:p>
          <a:p>
            <a:r>
              <a:rPr lang="ru-RU" sz="2400" dirty="0" smtClean="0"/>
              <a:t>Лимонад</a:t>
            </a:r>
            <a:endParaRPr lang="ru-RU" sz="2400" dirty="0"/>
          </a:p>
          <a:p>
            <a:r>
              <a:rPr lang="ru-RU" sz="2400" dirty="0" err="1" smtClean="0"/>
              <a:t>Мінеральна</a:t>
            </a:r>
            <a:r>
              <a:rPr lang="ru-RU" sz="2400" dirty="0" smtClean="0"/>
              <a:t> вода</a:t>
            </a:r>
          </a:p>
          <a:p>
            <a:r>
              <a:rPr lang="uk-UA" sz="2400" dirty="0" smtClean="0"/>
              <a:t>Солоні </a:t>
            </a:r>
            <a:r>
              <a:rPr lang="uk-UA" sz="2400" dirty="0" err="1" smtClean="0"/>
              <a:t>снеки</a:t>
            </a:r>
            <a:endParaRPr lang="uk-UA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70" y="3616879"/>
            <a:ext cx="4825605" cy="305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t="2349" r="9636" b="5231"/>
          <a:stretch/>
        </p:blipFill>
        <p:spPr>
          <a:xfrm>
            <a:off x="5292080" y="406655"/>
            <a:ext cx="3205060" cy="321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76" y="1030275"/>
            <a:ext cx="1130764" cy="34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3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smtClean="0"/>
              <a:t>Розташування:</a:t>
            </a:r>
            <a:br>
              <a:rPr lang="uk-UA" sz="3200" b="1" dirty="0" smtClean="0"/>
            </a:br>
            <a:endParaRPr lang="uk-UA" sz="3200" b="1" dirty="0" smtClean="0"/>
          </a:p>
          <a:p>
            <a:r>
              <a:rPr lang="uk-UA" sz="3200" dirty="0" smtClean="0"/>
              <a:t>Вулиця Калинова,17</a:t>
            </a:r>
            <a:endParaRPr lang="uk-UA" sz="3200" dirty="0"/>
          </a:p>
          <a:p>
            <a:r>
              <a:rPr lang="uk-UA" sz="3200" dirty="0" smtClean="0"/>
              <a:t>Вулиця Героїв Сталінграду,141</a:t>
            </a:r>
          </a:p>
          <a:p>
            <a:r>
              <a:rPr lang="uk-UA" sz="3200" dirty="0" smtClean="0"/>
              <a:t>Проспект Петровського, 27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32387" y="328097"/>
            <a:ext cx="41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prstClr val="black">
                    <a:lumMod val="85000"/>
                  </a:prstClr>
                </a:solidFill>
              </a:rPr>
              <a:t>ко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b="9221"/>
          <a:stretch/>
        </p:blipFill>
        <p:spPr>
          <a:xfrm>
            <a:off x="4276792" y="367777"/>
            <a:ext cx="3890239" cy="3061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27" b="7371"/>
          <a:stretch/>
        </p:blipFill>
        <p:spPr>
          <a:xfrm>
            <a:off x="4247060" y="3429000"/>
            <a:ext cx="4536504" cy="303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715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7427168" cy="5714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smtClean="0"/>
              <a:t>Ризики виробництва:</a:t>
            </a:r>
          </a:p>
          <a:p>
            <a:r>
              <a:rPr lang="ru-RU" sz="3200" dirty="0" err="1"/>
              <a:t>Ризики</a:t>
            </a:r>
            <a:r>
              <a:rPr lang="ru-RU" sz="3200" dirty="0"/>
              <a:t> </a:t>
            </a:r>
            <a:r>
              <a:rPr lang="ru-RU" sz="3200" dirty="0" err="1"/>
              <a:t>підготовчого</a:t>
            </a:r>
            <a:r>
              <a:rPr lang="ru-RU" sz="3200" dirty="0"/>
              <a:t> </a:t>
            </a:r>
            <a:r>
              <a:rPr lang="ru-RU" sz="3200" dirty="0" err="1"/>
              <a:t>періоду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err="1"/>
              <a:t>Ризики</a:t>
            </a:r>
            <a:r>
              <a:rPr lang="ru-RU" sz="3200" dirty="0"/>
              <a:t> </a:t>
            </a:r>
            <a:r>
              <a:rPr lang="ru-RU" sz="3200" dirty="0" err="1"/>
              <a:t>реалізації</a:t>
            </a:r>
            <a:r>
              <a:rPr lang="ru-RU" sz="3200" dirty="0"/>
              <a:t> </a:t>
            </a:r>
            <a:r>
              <a:rPr lang="ru-RU" sz="3200" dirty="0" err="1" smtClean="0"/>
              <a:t>програми</a:t>
            </a:r>
            <a:endParaRPr lang="ru-RU" sz="3200" dirty="0" smtClean="0"/>
          </a:p>
          <a:p>
            <a:r>
              <a:rPr lang="ru-RU" sz="3200" dirty="0" err="1"/>
              <a:t>Ризик</a:t>
            </a:r>
            <a:r>
              <a:rPr lang="ru-RU" sz="3200" dirty="0"/>
              <a:t> </a:t>
            </a:r>
            <a:r>
              <a:rPr lang="ru-RU" sz="3200" dirty="0" err="1"/>
              <a:t>втрати</a:t>
            </a:r>
            <a:r>
              <a:rPr lang="ru-RU" sz="3200" dirty="0"/>
              <a:t> </a:t>
            </a:r>
            <a:r>
              <a:rPr lang="ru-RU" sz="3200" dirty="0" err="1" smtClean="0"/>
              <a:t>приміщення</a:t>
            </a:r>
            <a:endParaRPr lang="ru-RU" sz="3200" dirty="0" smtClean="0"/>
          </a:p>
          <a:p>
            <a:r>
              <a:rPr lang="ru-RU" sz="3200" dirty="0" err="1" smtClean="0"/>
              <a:t>Ризик</a:t>
            </a:r>
            <a:r>
              <a:rPr lang="ru-RU" sz="3200" dirty="0" smtClean="0"/>
              <a:t> </a:t>
            </a:r>
            <a:r>
              <a:rPr lang="ru-RU" sz="3200" dirty="0" err="1"/>
              <a:t>відсутності</a:t>
            </a:r>
            <a:r>
              <a:rPr lang="ru-RU" sz="3200" dirty="0"/>
              <a:t> </a:t>
            </a:r>
            <a:r>
              <a:rPr lang="ru-RU" sz="3200" dirty="0" err="1"/>
              <a:t>платоспроможних</a:t>
            </a:r>
            <a:r>
              <a:rPr lang="ru-RU" sz="3200" dirty="0"/>
              <a:t> </a:t>
            </a:r>
            <a:r>
              <a:rPr lang="ru-RU" sz="3200" dirty="0" err="1"/>
              <a:t>клієнтів</a:t>
            </a:r>
            <a:r>
              <a:rPr lang="ru-RU" sz="3200" dirty="0" smtClean="0"/>
              <a:t>.</a:t>
            </a:r>
          </a:p>
          <a:p>
            <a:r>
              <a:rPr lang="ru-RU" sz="3200" dirty="0" err="1"/>
              <a:t>Ризики</a:t>
            </a:r>
            <a:r>
              <a:rPr lang="ru-RU" sz="3200" dirty="0"/>
              <a:t>, </a:t>
            </a:r>
            <a:r>
              <a:rPr lang="ru-RU" sz="3200" dirty="0" err="1"/>
              <a:t>пов'язані</a:t>
            </a:r>
            <a:r>
              <a:rPr lang="ru-RU" sz="3200" dirty="0"/>
              <a:t> </a:t>
            </a:r>
            <a:r>
              <a:rPr lang="ru-RU" sz="3200" dirty="0" err="1"/>
              <a:t>зміною</a:t>
            </a:r>
            <a:r>
              <a:rPr lang="ru-RU" sz="3200" dirty="0"/>
              <a:t> </a:t>
            </a:r>
            <a:r>
              <a:rPr lang="ru-RU" sz="3200" dirty="0" err="1"/>
              <a:t>макроекономічних</a:t>
            </a:r>
            <a:r>
              <a:rPr lang="ru-RU" sz="3200" dirty="0"/>
              <a:t> </a:t>
            </a:r>
            <a:r>
              <a:rPr lang="ru-RU" sz="3200" dirty="0" err="1"/>
              <a:t>показників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err="1"/>
              <a:t>Економіко-виробничі</a:t>
            </a:r>
            <a:r>
              <a:rPr lang="ru-RU" sz="3200" dirty="0"/>
              <a:t> </a:t>
            </a:r>
            <a:r>
              <a:rPr lang="ru-RU" sz="3200" dirty="0" err="1"/>
              <a:t>ризики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2867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7283152" cy="5714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/>
              <a:t>Способи</a:t>
            </a:r>
            <a:r>
              <a:rPr lang="ru-RU" sz="2400" b="1" dirty="0"/>
              <a:t> </a:t>
            </a:r>
            <a:r>
              <a:rPr lang="ru-RU" sz="2400" b="1" dirty="0" err="1"/>
              <a:t>зменшення</a:t>
            </a:r>
            <a:r>
              <a:rPr lang="ru-RU" sz="2400" b="1" dirty="0"/>
              <a:t> </a:t>
            </a:r>
            <a:r>
              <a:rPr lang="ru-RU" sz="2400" b="1" dirty="0" err="1"/>
              <a:t>ризиків</a:t>
            </a:r>
            <a:endParaRPr lang="ru-RU" sz="2400" b="1" dirty="0"/>
          </a:p>
          <a:p>
            <a:r>
              <a:rPr lang="ru-RU" sz="2400" dirty="0"/>
              <a:t>	</a:t>
            </a:r>
            <a:r>
              <a:rPr lang="ru-RU" sz="2400" dirty="0" err="1"/>
              <a:t>Формуючи</a:t>
            </a:r>
            <a:r>
              <a:rPr lang="ru-RU" sz="2400" dirty="0"/>
              <a:t> </a:t>
            </a:r>
            <a:r>
              <a:rPr lang="ru-RU" sz="2400" dirty="0" err="1"/>
              <a:t>цінову</a:t>
            </a:r>
            <a:r>
              <a:rPr lang="ru-RU" sz="2400" dirty="0"/>
              <a:t> </a:t>
            </a:r>
            <a:r>
              <a:rPr lang="ru-RU" sz="2400" dirty="0" err="1"/>
              <a:t>політику</a:t>
            </a:r>
            <a:r>
              <a:rPr lang="ru-RU" sz="2400" dirty="0"/>
              <a:t> Магазину, </a:t>
            </a:r>
            <a:r>
              <a:rPr lang="ru-RU" sz="2400" dirty="0" err="1"/>
              <a:t>враховувати</a:t>
            </a:r>
            <a:r>
              <a:rPr lang="ru-RU" sz="2400" dirty="0"/>
              <a:t> </a:t>
            </a:r>
            <a:r>
              <a:rPr lang="ru-RU" sz="2400" dirty="0" err="1"/>
              <a:t>платоспроможність</a:t>
            </a:r>
            <a:r>
              <a:rPr lang="ru-RU" sz="2400" dirty="0"/>
              <a:t> </a:t>
            </a:r>
            <a:r>
              <a:rPr lang="ru-RU" sz="2400" dirty="0" err="1"/>
              <a:t>потенційних</a:t>
            </a:r>
            <a:r>
              <a:rPr lang="ru-RU" sz="2400" dirty="0"/>
              <a:t> </a:t>
            </a:r>
            <a:r>
              <a:rPr lang="ru-RU" sz="2400" dirty="0" err="1"/>
              <a:t>покупців</a:t>
            </a:r>
            <a:r>
              <a:rPr lang="ru-RU" sz="2400" dirty="0"/>
              <a:t>, </a:t>
            </a:r>
            <a:r>
              <a:rPr lang="ru-RU" sz="2400" dirty="0" err="1"/>
              <a:t>клієнтів</a:t>
            </a:r>
            <a:r>
              <a:rPr lang="ru-RU" sz="2400" dirty="0"/>
              <a:t>,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конкурентів</a:t>
            </a:r>
            <a:r>
              <a:rPr lang="ru-RU" sz="2400" dirty="0"/>
              <a:t> і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цінову</a:t>
            </a:r>
            <a:r>
              <a:rPr lang="ru-RU" sz="2400" dirty="0"/>
              <a:t> </a:t>
            </a:r>
            <a:r>
              <a:rPr lang="ru-RU" sz="2400" dirty="0" err="1"/>
              <a:t>політику</a:t>
            </a:r>
            <a:r>
              <a:rPr lang="ru-RU" sz="2400" dirty="0"/>
              <a:t>; </a:t>
            </a:r>
          </a:p>
          <a:p>
            <a:r>
              <a:rPr lang="ru-RU" sz="2400" dirty="0"/>
              <a:t>	</a:t>
            </a:r>
            <a:r>
              <a:rPr lang="ru-RU" sz="2400" dirty="0" err="1"/>
              <a:t>Передбачати</a:t>
            </a:r>
            <a:r>
              <a:rPr lang="ru-RU" sz="2400" dirty="0"/>
              <a:t> </a:t>
            </a:r>
            <a:r>
              <a:rPr lang="ru-RU" sz="2400" dirty="0" err="1"/>
              <a:t>можливі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конкурентів</a:t>
            </a:r>
            <a:r>
              <a:rPr lang="ru-RU" sz="2400" dirty="0"/>
              <a:t> і </a:t>
            </a:r>
            <a:r>
              <a:rPr lang="ru-RU" sz="2400" dirty="0" err="1"/>
              <a:t>своєчасно</a:t>
            </a:r>
            <a:r>
              <a:rPr lang="ru-RU" sz="2400" dirty="0"/>
              <a:t> </a:t>
            </a:r>
            <a:r>
              <a:rPr lang="ru-RU" sz="2400" dirty="0" err="1"/>
              <a:t>вживати</a:t>
            </a:r>
            <a:r>
              <a:rPr lang="ru-RU" sz="2400" dirty="0"/>
              <a:t> </a:t>
            </a:r>
            <a:r>
              <a:rPr lang="ru-RU" sz="2400" dirty="0" err="1"/>
              <a:t>контрзаходи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згладжування</a:t>
            </a:r>
            <a:r>
              <a:rPr lang="ru-RU" sz="2400" dirty="0"/>
              <a:t> </a:t>
            </a:r>
            <a:r>
              <a:rPr lang="ru-RU" sz="2400" dirty="0" err="1"/>
              <a:t>Пегативних</a:t>
            </a:r>
            <a:r>
              <a:rPr lang="ru-RU" sz="2400" dirty="0"/>
              <a:t> </a:t>
            </a:r>
            <a:r>
              <a:rPr lang="ru-RU" sz="2400" dirty="0" err="1"/>
              <a:t>наслідків</a:t>
            </a:r>
            <a:r>
              <a:rPr lang="ru-RU" sz="2400" dirty="0"/>
              <a:t> таких </a:t>
            </a:r>
            <a:r>
              <a:rPr lang="ru-RU" sz="2400" dirty="0" err="1"/>
              <a:t>дій</a:t>
            </a:r>
            <a:r>
              <a:rPr lang="ru-RU" sz="2400" dirty="0"/>
              <a:t>; </a:t>
            </a:r>
          </a:p>
          <a:p>
            <a:r>
              <a:rPr lang="ru-RU" sz="2400" dirty="0"/>
              <a:t>	</a:t>
            </a:r>
            <a:r>
              <a:rPr lang="ru-RU" sz="2400" dirty="0" err="1"/>
              <a:t>Особливу</a:t>
            </a:r>
            <a:r>
              <a:rPr lang="ru-RU" sz="2400" dirty="0"/>
              <a:t> </a:t>
            </a:r>
            <a:r>
              <a:rPr lang="ru-RU" sz="2400" dirty="0" err="1"/>
              <a:t>увагу</a:t>
            </a:r>
            <a:r>
              <a:rPr lang="ru-RU" sz="2400" dirty="0"/>
              <a:t> </a:t>
            </a:r>
            <a:r>
              <a:rPr lang="ru-RU" sz="2400" dirty="0" err="1"/>
              <a:t>приділити</a:t>
            </a:r>
            <a:r>
              <a:rPr lang="ru-RU" sz="2400" dirty="0"/>
              <a:t> </a:t>
            </a:r>
            <a:r>
              <a:rPr lang="ru-RU" sz="2400" dirty="0" err="1"/>
              <a:t>інформаційної</a:t>
            </a:r>
            <a:r>
              <a:rPr lang="ru-RU" sz="2400" dirty="0"/>
              <a:t> та </a:t>
            </a:r>
            <a:r>
              <a:rPr lang="ru-RU" sz="2400" dirty="0" err="1"/>
              <a:t>економічної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 проекту; </a:t>
            </a:r>
          </a:p>
          <a:p>
            <a:r>
              <a:rPr lang="ru-RU" sz="2400" dirty="0"/>
              <a:t>	</a:t>
            </a:r>
            <a:r>
              <a:rPr lang="ru-RU" sz="2400" dirty="0" err="1"/>
              <a:t>Уважно</a:t>
            </a:r>
            <a:r>
              <a:rPr lang="ru-RU" sz="2400" dirty="0"/>
              <a:t> </a:t>
            </a:r>
            <a:r>
              <a:rPr lang="ru-RU" sz="2400" dirty="0" err="1"/>
              <a:t>ставитися</a:t>
            </a:r>
            <a:r>
              <a:rPr lang="ru-RU" sz="2400" dirty="0"/>
              <a:t> до </a:t>
            </a:r>
            <a:r>
              <a:rPr lang="ru-RU" sz="2400" dirty="0" err="1"/>
              <a:t>вибору</a:t>
            </a:r>
            <a:r>
              <a:rPr lang="ru-RU" sz="2400" dirty="0"/>
              <a:t> </a:t>
            </a:r>
            <a:r>
              <a:rPr lang="ru-RU" sz="2400" dirty="0" err="1"/>
              <a:t>партнерів</a:t>
            </a:r>
            <a:r>
              <a:rPr lang="ru-RU" sz="2400" dirty="0"/>
              <a:t>, з </a:t>
            </a:r>
            <a:r>
              <a:rPr lang="ru-RU" sz="2400" dirty="0" err="1"/>
              <a:t>якими</a:t>
            </a:r>
            <a:r>
              <a:rPr lang="ru-RU" sz="2400" dirty="0"/>
              <a:t> </a:t>
            </a:r>
            <a:r>
              <a:rPr lang="ru-RU" sz="2400" dirty="0" err="1"/>
              <a:t>доведеться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 err="1"/>
              <a:t>працювати</a:t>
            </a:r>
            <a:r>
              <a:rPr lang="ru-RU" sz="2400" dirty="0"/>
              <a:t> в </a:t>
            </a:r>
            <a:r>
              <a:rPr lang="ru-RU" sz="2400" dirty="0" err="1"/>
              <a:t>ході</a:t>
            </a:r>
            <a:r>
              <a:rPr lang="ru-RU" sz="2400" dirty="0"/>
              <a:t> </a:t>
            </a:r>
            <a:r>
              <a:rPr lang="ru-RU" sz="2400" dirty="0" err="1"/>
              <a:t>розробки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і </a:t>
            </a:r>
            <a:r>
              <a:rPr lang="ru-RU" sz="2400" dirty="0" err="1"/>
              <a:t>продукції</a:t>
            </a:r>
            <a:r>
              <a:rPr lang="ru-RU" sz="2400" dirty="0"/>
              <a:t> та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подання</a:t>
            </a:r>
            <a:r>
              <a:rPr lang="ru-RU" sz="2400" dirty="0"/>
              <a:t> до "Наше Пиво"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714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5472608" cy="3240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Фінансування</a:t>
            </a:r>
            <a:r>
              <a:rPr lang="ru-RU" sz="2400" dirty="0"/>
              <a:t> проекту буде </a:t>
            </a:r>
            <a:r>
              <a:rPr lang="ru-RU" sz="2400" dirty="0" err="1"/>
              <a:t>відбуватися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особистих</a:t>
            </a:r>
            <a:r>
              <a:rPr lang="ru-RU" sz="2400" dirty="0"/>
              <a:t> та </a:t>
            </a:r>
            <a:r>
              <a:rPr lang="ru-RU" sz="2400" dirty="0" err="1"/>
              <a:t>займаних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комерційного</a:t>
            </a:r>
            <a:r>
              <a:rPr lang="ru-RU" sz="2400" dirty="0"/>
              <a:t> кредиту 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ставкою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17% </a:t>
            </a:r>
            <a:r>
              <a:rPr lang="ru-RU" sz="2400" dirty="0" err="1"/>
              <a:t>річних</a:t>
            </a:r>
            <a:r>
              <a:rPr lang="ru-RU" sz="2400" dirty="0"/>
              <a:t> . Для  </a:t>
            </a:r>
            <a:r>
              <a:rPr lang="ru-RU" sz="2400" dirty="0" err="1"/>
              <a:t>засування</a:t>
            </a:r>
            <a:r>
              <a:rPr lang="ru-RU" sz="2400" dirty="0"/>
              <a:t> одного магазину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приблизно</a:t>
            </a:r>
            <a:r>
              <a:rPr lang="ru-RU" sz="2400" dirty="0"/>
              <a:t> 200 000гривень . У нас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три,отже</a:t>
            </a:r>
            <a:r>
              <a:rPr lang="ru-RU" sz="2400" dirty="0"/>
              <a:t>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600 000.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2041" y="404664"/>
            <a:ext cx="5339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Фінансовий план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816424" cy="319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61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131850"/>
            <a:ext cx="6635080" cy="5714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/>
              <a:t>Витрати</a:t>
            </a:r>
            <a:r>
              <a:rPr lang="ru-RU" sz="2400" b="1" dirty="0"/>
              <a:t> на </a:t>
            </a:r>
            <a:r>
              <a:rPr lang="ru-RU" sz="2400" b="1" dirty="0" err="1"/>
              <a:t>заснування</a:t>
            </a:r>
            <a:r>
              <a:rPr lang="ru-RU" sz="2400" b="1" dirty="0"/>
              <a:t> </a:t>
            </a:r>
            <a:r>
              <a:rPr lang="ru-RU" sz="2400" b="1" dirty="0" err="1"/>
              <a:t>цього</a:t>
            </a:r>
            <a:r>
              <a:rPr lang="ru-RU" sz="2400" b="1" dirty="0"/>
              <a:t> проекту</a:t>
            </a:r>
          </a:p>
          <a:p>
            <a:r>
              <a:rPr lang="ru-RU" sz="2400" dirty="0" err="1" smtClean="0"/>
              <a:t>Оренда</a:t>
            </a:r>
            <a:r>
              <a:rPr lang="ru-RU" sz="2400" dirty="0" smtClean="0"/>
              <a:t> </a:t>
            </a:r>
            <a:r>
              <a:rPr lang="ru-RU" sz="2400" dirty="0" err="1"/>
              <a:t>приміщення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пивний</a:t>
            </a:r>
            <a:r>
              <a:rPr lang="ru-RU" sz="2400" dirty="0"/>
              <a:t> магазин на </a:t>
            </a:r>
            <a:r>
              <a:rPr lang="ru-RU" sz="2400" dirty="0" err="1"/>
              <a:t>місяць</a:t>
            </a:r>
            <a:r>
              <a:rPr lang="ru-RU" sz="2400" dirty="0"/>
              <a:t>, </a:t>
            </a:r>
            <a:r>
              <a:rPr lang="ru-RU" sz="2400" dirty="0" err="1"/>
              <a:t>коштує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12000 </a:t>
            </a:r>
            <a:r>
              <a:rPr lang="ru-RU" sz="2400" dirty="0" err="1"/>
              <a:t>гривень</a:t>
            </a:r>
            <a:r>
              <a:rPr lang="ru-RU" sz="2400" dirty="0"/>
              <a:t> 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ремонт і </a:t>
            </a:r>
            <a:r>
              <a:rPr lang="ru-RU" sz="2400" dirty="0" err="1"/>
              <a:t>обробку</a:t>
            </a:r>
            <a:r>
              <a:rPr lang="ru-RU" sz="2400" dirty="0"/>
              <a:t> </a:t>
            </a:r>
            <a:r>
              <a:rPr lang="ru-RU" sz="2400" dirty="0" err="1"/>
              <a:t>орендованого</a:t>
            </a:r>
            <a:r>
              <a:rPr lang="ru-RU" sz="2400" dirty="0"/>
              <a:t> </a:t>
            </a:r>
            <a:r>
              <a:rPr lang="ru-RU" sz="2400" dirty="0" err="1"/>
              <a:t>приміщення</a:t>
            </a:r>
            <a:r>
              <a:rPr lang="ru-RU" sz="2400" dirty="0"/>
              <a:t> - </a:t>
            </a:r>
            <a:r>
              <a:rPr lang="ru-RU" sz="2400" dirty="0" err="1"/>
              <a:t>близько</a:t>
            </a:r>
            <a:r>
              <a:rPr lang="ru-RU" sz="2400" dirty="0"/>
              <a:t> 90 00-гривень.</a:t>
            </a:r>
          </a:p>
          <a:p>
            <a:r>
              <a:rPr lang="ru-RU" sz="2400" dirty="0" err="1" smtClean="0"/>
              <a:t>касовий</a:t>
            </a:r>
            <a:r>
              <a:rPr lang="ru-RU" sz="2400" dirty="0" smtClean="0"/>
              <a:t> </a:t>
            </a:r>
            <a:r>
              <a:rPr lang="ru-RU" sz="2400" dirty="0" err="1"/>
              <a:t>апарат</a:t>
            </a:r>
            <a:r>
              <a:rPr lang="ru-RU" sz="2400" dirty="0"/>
              <a:t> з </a:t>
            </a:r>
            <a:r>
              <a:rPr lang="ru-RU" sz="2400" dirty="0" err="1"/>
              <a:t>кондиціонером</a:t>
            </a:r>
            <a:r>
              <a:rPr lang="ru-RU" sz="2400" dirty="0"/>
              <a:t> </a:t>
            </a:r>
            <a:r>
              <a:rPr lang="ru-RU" sz="2400" dirty="0" smtClean="0"/>
              <a:t>  30 </a:t>
            </a:r>
            <a:r>
              <a:rPr lang="ru-RU" sz="2400" dirty="0"/>
              <a:t>000-35 000 </a:t>
            </a:r>
            <a:r>
              <a:rPr lang="ru-RU" sz="2400" dirty="0" err="1"/>
              <a:t>гривень</a:t>
            </a:r>
            <a:r>
              <a:rPr lang="ru-RU" sz="2400" dirty="0"/>
              <a:t> </a:t>
            </a:r>
          </a:p>
          <a:p>
            <a:r>
              <a:rPr lang="ru-RU" sz="2400" dirty="0" smtClean="0"/>
              <a:t> зарплата </a:t>
            </a:r>
            <a:r>
              <a:rPr lang="ru-RU" sz="2400" dirty="0"/>
              <a:t>персоналу,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 </a:t>
            </a:r>
            <a:r>
              <a:rPr lang="ru-RU" sz="2400" dirty="0"/>
              <a:t>6 000 </a:t>
            </a:r>
            <a:r>
              <a:rPr lang="ru-RU" sz="2400" dirty="0" err="1"/>
              <a:t>гривень</a:t>
            </a:r>
            <a:r>
              <a:rPr lang="ru-RU" sz="2400" dirty="0"/>
              <a:t> на </a:t>
            </a:r>
            <a:r>
              <a:rPr lang="ru-RU" sz="2400" dirty="0" err="1"/>
              <a:t>місяць</a:t>
            </a:r>
            <a:r>
              <a:rPr lang="ru-RU" sz="2400" dirty="0"/>
              <a:t>.</a:t>
            </a:r>
          </a:p>
          <a:p>
            <a:r>
              <a:rPr lang="ru-RU" sz="2400" dirty="0" err="1" smtClean="0"/>
              <a:t>Закупівля</a:t>
            </a:r>
            <a:r>
              <a:rPr lang="ru-RU" sz="2400" dirty="0" smtClean="0"/>
              <a:t> </a:t>
            </a:r>
            <a:r>
              <a:rPr lang="ru-RU" sz="2400" dirty="0" err="1"/>
              <a:t>сировини</a:t>
            </a:r>
            <a:r>
              <a:rPr lang="ru-RU" sz="2400" dirty="0"/>
              <a:t> та закуски 170 000-180 000.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2041" y="404664"/>
            <a:ext cx="5339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Фінансовий план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40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98377"/>
            <a:ext cx="4968552" cy="5348389"/>
          </a:xfrm>
        </p:spPr>
        <p:txBody>
          <a:bodyPr/>
          <a:lstStyle/>
          <a:p>
            <a:r>
              <a:rPr lang="ru-RU" sz="2400" b="1" dirty="0" err="1" smtClean="0"/>
              <a:t>укласти</a:t>
            </a:r>
            <a:r>
              <a:rPr lang="ru-RU" sz="2400" b="1" dirty="0" smtClean="0"/>
              <a:t> </a:t>
            </a:r>
            <a:r>
              <a:rPr lang="ru-RU" sz="2400" b="1" dirty="0" err="1"/>
              <a:t>договір</a:t>
            </a:r>
            <a:r>
              <a:rPr lang="ru-RU" sz="2400" b="1" dirty="0"/>
              <a:t> про </a:t>
            </a:r>
            <a:r>
              <a:rPr lang="ru-RU" sz="2400" b="1" dirty="0" err="1"/>
              <a:t>взяття</a:t>
            </a:r>
            <a:r>
              <a:rPr lang="ru-RU" sz="2400" b="1" dirty="0"/>
              <a:t> </a:t>
            </a:r>
            <a:r>
              <a:rPr lang="ru-RU" sz="2400" b="1" dirty="0" err="1"/>
              <a:t>будівлю</a:t>
            </a:r>
            <a:r>
              <a:rPr lang="ru-RU" sz="2400" b="1" dirty="0"/>
              <a:t> в </a:t>
            </a:r>
            <a:r>
              <a:rPr lang="ru-RU" sz="2400" b="1" dirty="0" err="1"/>
              <a:t>оренду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магазин.</a:t>
            </a:r>
          </a:p>
          <a:p>
            <a:r>
              <a:rPr lang="ru-RU" sz="2400" b="1" dirty="0" smtClean="0"/>
              <a:t>проходить </a:t>
            </a:r>
            <a:r>
              <a:rPr lang="ru-RU" sz="2400" b="1" dirty="0" err="1"/>
              <a:t>реєстрацію</a:t>
            </a:r>
            <a:r>
              <a:rPr lang="ru-RU" sz="2400" b="1" dirty="0"/>
              <a:t> </a:t>
            </a:r>
            <a:r>
              <a:rPr lang="ru-RU" sz="2400" b="1" dirty="0" err="1"/>
              <a:t>касовий</a:t>
            </a:r>
            <a:r>
              <a:rPr lang="ru-RU" sz="2400" b="1" dirty="0"/>
              <a:t> </a:t>
            </a:r>
            <a:r>
              <a:rPr lang="ru-RU" sz="2400" b="1" dirty="0" err="1"/>
              <a:t>апарат</a:t>
            </a:r>
            <a:r>
              <a:rPr lang="ru-RU" sz="2400" b="1" dirty="0"/>
              <a:t>. </a:t>
            </a:r>
          </a:p>
          <a:p>
            <a:r>
              <a:rPr lang="ru-RU" sz="2400" b="1" dirty="0" err="1" smtClean="0"/>
              <a:t>отримати</a:t>
            </a:r>
            <a:r>
              <a:rPr lang="ru-RU" sz="2400" b="1" dirty="0" smtClean="0"/>
              <a:t> </a:t>
            </a:r>
            <a:r>
              <a:rPr lang="ru-RU" sz="2400" b="1" dirty="0" err="1"/>
              <a:t>дозвіл</a:t>
            </a:r>
            <a:r>
              <a:rPr lang="ru-RU" sz="2400" b="1" dirty="0"/>
              <a:t> у </a:t>
            </a:r>
            <a:r>
              <a:rPr lang="ru-RU" sz="2400" b="1" dirty="0" err="1" smtClean="0"/>
              <a:t>аяміністрації</a:t>
            </a:r>
            <a:r>
              <a:rPr lang="ru-RU" sz="2400" b="1" dirty="0" smtClean="0"/>
              <a:t> </a:t>
            </a:r>
            <a:r>
              <a:rPr lang="ru-RU" sz="2400" b="1" dirty="0" err="1"/>
              <a:t>міста</a:t>
            </a:r>
            <a:r>
              <a:rPr lang="ru-RU" sz="2400" b="1" dirty="0"/>
              <a:t> на </a:t>
            </a:r>
            <a:r>
              <a:rPr lang="ru-RU" sz="2400" b="1" dirty="0" err="1"/>
              <a:t>відкриття</a:t>
            </a:r>
            <a:r>
              <a:rPr lang="ru-RU" sz="2400" b="1" dirty="0"/>
              <a:t> </a:t>
            </a:r>
            <a:r>
              <a:rPr lang="ru-RU" sz="2400" b="1" dirty="0" err="1"/>
              <a:t>пивого</a:t>
            </a:r>
            <a:r>
              <a:rPr lang="ru-RU" sz="2400" b="1" dirty="0"/>
              <a:t> магазин. </a:t>
            </a:r>
          </a:p>
          <a:p>
            <a:r>
              <a:rPr lang="ru-RU" sz="2400" b="1" dirty="0" err="1" smtClean="0"/>
              <a:t>висновок</a:t>
            </a:r>
            <a:r>
              <a:rPr lang="ru-RU" sz="2400" b="1" dirty="0" smtClean="0"/>
              <a:t> </a:t>
            </a:r>
            <a:r>
              <a:rPr lang="ru-RU" sz="2400" b="1" dirty="0"/>
              <a:t>СЕС.</a:t>
            </a:r>
          </a:p>
          <a:p>
            <a:r>
              <a:rPr lang="ru-RU" sz="2400" b="1" dirty="0" err="1" smtClean="0"/>
              <a:t>висновок</a:t>
            </a:r>
            <a:r>
              <a:rPr lang="ru-RU" sz="2400" b="1" dirty="0" smtClean="0"/>
              <a:t> </a:t>
            </a:r>
            <a:r>
              <a:rPr lang="ru-RU" sz="2400" b="1" dirty="0" err="1"/>
              <a:t>держпожнагляду</a:t>
            </a:r>
            <a:r>
              <a:rPr lang="ru-RU" sz="2400" b="1" dirty="0"/>
              <a:t>.</a:t>
            </a:r>
          </a:p>
          <a:p>
            <a:r>
              <a:rPr lang="ru-RU" sz="2400" b="1" dirty="0" err="1" smtClean="0"/>
              <a:t>Укласти</a:t>
            </a:r>
            <a:r>
              <a:rPr lang="ru-RU" sz="2400" b="1" dirty="0" smtClean="0"/>
              <a:t> </a:t>
            </a:r>
            <a:r>
              <a:rPr lang="ru-RU" sz="2400" b="1" dirty="0" err="1"/>
              <a:t>договір</a:t>
            </a:r>
            <a:r>
              <a:rPr lang="ru-RU" sz="2400" b="1" dirty="0"/>
              <a:t> з </a:t>
            </a:r>
            <a:r>
              <a:rPr lang="ru-RU" sz="2400" b="1" dirty="0" err="1"/>
              <a:t>постачальниками</a:t>
            </a:r>
            <a:r>
              <a:rPr lang="ru-RU" sz="2400" b="1" dirty="0"/>
              <a:t> .</a:t>
            </a: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75047"/>
            <a:ext cx="56383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Юридичній план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4176464" cy="2974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8780803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53</TotalTime>
  <Words>263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Составная</vt:lpstr>
      <vt:lpstr>Бизнесс - План «Мережа пивних магазинів «Наше Пиво»»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Бизнесс - План «Мережа пивних магазинів «Наше Пиво»»</dc:title>
  <dc:creator>Pavlik</dc:creator>
  <cp:lastModifiedBy>Pavlik</cp:lastModifiedBy>
  <cp:revision>6</cp:revision>
  <dcterms:created xsi:type="dcterms:W3CDTF">2014-05-19T21:40:24Z</dcterms:created>
  <dcterms:modified xsi:type="dcterms:W3CDTF">2014-05-19T22:34:13Z</dcterms:modified>
</cp:coreProperties>
</file>