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65" d="100"/>
          <a:sy n="6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F90A6-7424-4241-967F-8B71F2EF5A18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164834-D05A-49B0-9B5B-BE05A27D1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64834-D05A-49B0-9B5B-BE05A27D1B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0280E4-FD51-48E2-B4D7-A1496117AF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A472-DCC8-47A1-8868-A56573D39A2C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A1E2329-623E-4AB9-9673-26D6CA2F2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5C7F-F7D6-4553-9050-4DC10676182D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7E7C-39C2-4E06-8894-E95435169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6DD3E-6AF3-4422-A8B6-59E536ACE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1C96-ED3B-481E-BA81-764A0F203761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B8B9-7F2F-47DF-A81D-3C8AE6933392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C779-8E19-4935-85FC-CD8CF8EE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FE2B-452F-4784-A451-323AAEE5B7D8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6084A6-328A-4F84-910A-80F9C54F1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6839A-80FA-4965-8713-5A29724956D1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9301-B80A-4C44-9604-4329F3664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82D1-A199-4F45-9702-D24951C32EE7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F843DA0-2219-4695-A3F3-329860328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8AC6-2C1D-41AF-99C0-7F1AE7F95A96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5453F-B0DF-45AF-BBEE-4525A3E28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CA33-3A53-4E57-9F83-8E2CFE17E691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27C10E-9466-4017-9756-2884B7658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EFE87E5-C005-45DA-BCD9-2376E22FD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80C7-E957-4005-8180-56D13EDC6EEE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4DEA-7204-4781-A09B-9193ACEA7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1AEF2-10FE-4B5A-85F9-B5753BCCC051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93C1866-4DD9-4F4A-93C9-D87092852230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8EF74B-BAA3-4BCC-AF16-38C291C7A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-65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65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glischbine.files.wordpress.com/2007/03/hemingway-ve-defteri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352800"/>
            <a:ext cx="4648200" cy="12192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 Biography of Ernest Hemingway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743200"/>
            <a:ext cx="242411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Who Is Ernest Hemingway?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dirty="0" smtClean="0"/>
              <a:t>Born into a strict, Protestant family</a:t>
            </a:r>
          </a:p>
          <a:p>
            <a:r>
              <a:rPr lang="en-US" dirty="0" smtClean="0"/>
              <a:t>Famous and well accomplished author (49 short stories and over 10 novels)</a:t>
            </a:r>
          </a:p>
          <a:p>
            <a:r>
              <a:rPr lang="en-US" dirty="0" smtClean="0"/>
              <a:t>Nobel Peace Prize winner</a:t>
            </a:r>
          </a:p>
          <a:p>
            <a:r>
              <a:rPr lang="en-US" dirty="0" smtClean="0"/>
              <a:t>Avid hunter and fisher</a:t>
            </a:r>
          </a:p>
          <a:p>
            <a:r>
              <a:rPr lang="en-US" dirty="0" smtClean="0"/>
              <a:t>Considered a hero of WWI</a:t>
            </a:r>
          </a:p>
          <a:p>
            <a:r>
              <a:rPr lang="en-US" dirty="0" smtClean="0"/>
              <a:t>Committed suicide in Idaho (1961)</a:t>
            </a:r>
          </a:p>
          <a:p>
            <a:r>
              <a:rPr lang="en-US" dirty="0" smtClean="0"/>
              <a:t>Used the experiences of his life to create literary masterpieces during the Modernism Era</a:t>
            </a:r>
          </a:p>
          <a:p>
            <a:endParaRPr lang="en-US" dirty="0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590800"/>
            <a:ext cx="14478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Hemingway’s Personal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Born Ernest Miller Hemingway on July 21</a:t>
            </a:r>
            <a:r>
              <a:rPr lang="en-US" baseline="30000" dirty="0" smtClean="0"/>
              <a:t>st</a:t>
            </a:r>
            <a:r>
              <a:rPr lang="en-US" dirty="0" smtClean="0"/>
              <a:t>, 1899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Grew up in Oak Park, Illinois – upper middle class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Father was a doctor and mother was a singer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 had four sisters and one brother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community had a large Protestant population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Hemingway about his community: “Wide lawns and narrow minds.”(The Hemingway Resource </a:t>
            </a:r>
            <a:r>
              <a:rPr lang="en-US" dirty="0" smtClean="0"/>
              <a:t>Center)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Enjoyed hunting and fishing (inspiration for many stories/novels) with his father when his mother wasn’t introducing him to music and literature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152400"/>
            <a:ext cx="68897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85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Hemingway’s Personal Life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794375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Rumored that his mother often dressed him in female clothes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Worked as a reporter for the Kansas City Star (1917)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WWI Ambulance Driver (1918)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Celebrated as a war hero upon his return home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Reporter for Toronto Star (1920)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Married Hadley Richardson and moved to Paris, France (1921)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Father committed suicide in 1929, Ernest does the same in 1961 (Idaho)</a:t>
            </a:r>
            <a:endParaRPr lang="en-US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657600"/>
            <a:ext cx="2540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524000"/>
            <a:ext cx="2000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Hemingway’s Professional Life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Wrote forty-nine short stories and published six best-selling novels:</a:t>
            </a:r>
          </a:p>
          <a:p>
            <a:r>
              <a:rPr lang="en-US" i="1" smtClean="0"/>
              <a:t>The Sun Also Rises</a:t>
            </a:r>
          </a:p>
          <a:p>
            <a:r>
              <a:rPr lang="en-US" i="1" smtClean="0"/>
              <a:t>A Farewell To Arms</a:t>
            </a:r>
          </a:p>
          <a:p>
            <a:r>
              <a:rPr lang="en-US" i="1" smtClean="0"/>
              <a:t>For Whom The Bell Tolls</a:t>
            </a:r>
          </a:p>
          <a:p>
            <a:r>
              <a:rPr lang="en-US" i="1" smtClean="0"/>
              <a:t>The Old Man and The Sea                                        </a:t>
            </a:r>
          </a:p>
          <a:p>
            <a:r>
              <a:rPr lang="en-US" i="1" smtClean="0"/>
              <a:t>To Have and Have Not</a:t>
            </a:r>
          </a:p>
          <a:p>
            <a:r>
              <a:rPr lang="en-US" i="1" smtClean="0"/>
              <a:t>A Moveable Feast</a:t>
            </a:r>
          </a:p>
          <a:p>
            <a:pPr>
              <a:buFont typeface="Wingdings 2" pitchFamily="-65" charset="2"/>
              <a:buNone/>
            </a:pPr>
            <a:r>
              <a:rPr lang="en-US" i="1" smtClean="0">
                <a:hlinkClick r:id="rId2"/>
              </a:rPr>
              <a:t> </a:t>
            </a:r>
            <a:endParaRPr lang="en-US" i="1" smtClean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29718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Hemingway’s Professional Life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08775" cy="45688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Popular characters in his works: soldiers, hunters, bullfighters, and primitive people.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Themes of his work: Courageous and honest people losing hope in a modern, hectic society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Possibly reflects his own outlook concerning his place in the world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His writing is very dry and descriptive with little plot – draws heavily from past experience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His alcoholism and depression contributed to his eventual suicide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 shot himself in Ketchum, Idaho (1961)</a:t>
            </a:r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706938"/>
            <a:ext cx="19796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242</TotalTime>
  <Words>356</Words>
  <Application>Microsoft Office PowerPoint</Application>
  <PresentationFormat>Экран (4:3)</PresentationFormat>
  <Paragraphs>43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Georgia</vt:lpstr>
      <vt:lpstr>Arial</vt:lpstr>
      <vt:lpstr>Wingdings 2</vt:lpstr>
      <vt:lpstr>Wingdings</vt:lpstr>
      <vt:lpstr>Calibri</vt:lpstr>
      <vt:lpstr>Civic</vt:lpstr>
      <vt:lpstr>A Biography of Ernest Hemingway</vt:lpstr>
      <vt:lpstr>Who Is Ernest Hemingway?</vt:lpstr>
      <vt:lpstr>Hemingway’s Personal Life</vt:lpstr>
      <vt:lpstr>Hemingway’s Personal Life (cont.)</vt:lpstr>
      <vt:lpstr>Hemingway’s Professional Life</vt:lpstr>
      <vt:lpstr>Hemingway’s Professional Life (cont.)</vt:lpstr>
    </vt:vector>
  </TitlesOfParts>
  <Company>Wilkes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Biography of Ernest Hemingway</dc:title>
  <dc:creator>User Services</dc:creator>
  <cp:lastModifiedBy>Ольга</cp:lastModifiedBy>
  <cp:revision>48</cp:revision>
  <dcterms:created xsi:type="dcterms:W3CDTF">2009-11-28T17:04:14Z</dcterms:created>
  <dcterms:modified xsi:type="dcterms:W3CDTF">2014-03-20T17:22:27Z</dcterms:modified>
</cp:coreProperties>
</file>