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90"/>
    <a:srgbClr val="FFCCFF"/>
    <a:srgbClr val="B793FF"/>
    <a:srgbClr val="9966FF"/>
    <a:srgbClr val="617BFD"/>
    <a:srgbClr val="F8E708"/>
    <a:srgbClr val="FCC704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AA9B-5D5A-4C2B-8A1A-E61B082DC8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339B-733A-4D65-93ED-C918632DB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846640" cy="237869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Зміни в соціальній структурі. Становище постіндустріального суспільства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301208"/>
            <a:ext cx="4136504" cy="11269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7787208" cy="11807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9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Структура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9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зайнятості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9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домінування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професійного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технічного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класу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2135"/>
          <a:stretch>
            <a:fillRect/>
          </a:stretch>
        </p:blipFill>
        <p:spPr bwMode="auto">
          <a:xfrm>
            <a:off x="1691680" y="2564904"/>
            <a:ext cx="5688632" cy="374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003232" cy="11807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79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Ухвалення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79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79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рішень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79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створення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нової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"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інтелектуальної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технології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".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000750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617B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4261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Формування постіндустріального суспільства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700808"/>
            <a:ext cx="5328592" cy="3600400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2800" dirty="0" smtClean="0">
                <a:solidFill>
                  <a:prstClr val="black"/>
                </a:solidFill>
                <a:latin typeface="Cambria" pitchFamily="18" charset="0"/>
              </a:rPr>
              <a:t>  Наприкінці </a:t>
            </a:r>
            <a:r>
              <a:rPr lang="uk-UA" sz="2800" dirty="0">
                <a:solidFill>
                  <a:prstClr val="black"/>
                </a:solidFill>
                <a:latin typeface="Cambria" pitchFamily="18" charset="0"/>
              </a:rPr>
              <a:t>60-х – початку </a:t>
            </a:r>
            <a:r>
              <a:rPr lang="uk-UA" sz="2800" dirty="0" smtClean="0">
                <a:solidFill>
                  <a:prstClr val="black"/>
                </a:solidFill>
                <a:latin typeface="Cambria" pitchFamily="18" charset="0"/>
              </a:rPr>
              <a:t>70-х </a:t>
            </a:r>
            <a:r>
              <a:rPr lang="uk-UA" sz="2800" dirty="0">
                <a:solidFill>
                  <a:prstClr val="black"/>
                </a:solidFill>
                <a:latin typeface="Cambria" pitchFamily="18" charset="0"/>
              </a:rPr>
              <a:t>років ХХ ст. зміни в соціально-економічній сфері почали набувати кардинального характеру й одержали назву переходу </a:t>
            </a:r>
            <a:r>
              <a:rPr lang="uk-UA" sz="2800" dirty="0">
                <a:solidFill>
                  <a:prstClr val="black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від індустріального </a:t>
            </a:r>
            <a:r>
              <a:rPr lang="uk-UA" sz="2800" dirty="0">
                <a:solidFill>
                  <a:prstClr val="black"/>
                </a:solidFill>
                <a:latin typeface="Cambria" pitchFamily="18" charset="0"/>
              </a:rPr>
              <a:t>суспільства до </a:t>
            </a:r>
            <a:r>
              <a:rPr lang="uk-UA" sz="280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постіндустріального.</a:t>
            </a:r>
            <a:endParaRPr lang="ru-RU" sz="2800" dirty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71666"/>
            <a:ext cx="3240360" cy="276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666256">
            <a:off x="2443810" y="1237928"/>
            <a:ext cx="4223838" cy="4484233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833156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580060" cy="182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5"/>
            <a:ext cx="2520280" cy="170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2656"/>
            <a:ext cx="2497460" cy="182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1484784"/>
            <a:ext cx="4248472" cy="39703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Провідна роль у постіндустріальному суспільстві належить науці, освіті, експериментальним знанням, </a:t>
            </a:r>
            <a:r>
              <a:rPr lang="uk-UA" sz="2800" dirty="0" err="1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комп</a:t>
            </a:r>
            <a:r>
              <a:rPr lang="en-US" sz="28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’</a:t>
            </a:r>
            <a:r>
              <a:rPr lang="uk-UA" sz="2800" dirty="0" err="1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ютеризації</a:t>
            </a:r>
            <a:r>
              <a:rPr lang="uk-UA" sz="28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, використанню </a:t>
            </a:r>
            <a:r>
              <a:rPr lang="uk-UA" sz="2800" dirty="0" err="1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нанотехнологій</a:t>
            </a:r>
            <a:r>
              <a:rPr lang="uk-UA" sz="28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тощо. </a:t>
            </a:r>
            <a:endParaRPr lang="ru-RU" sz="28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Зміна ролі та місця людини у постіндустріальному суспільстві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3888432" cy="432048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Вплив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НТР 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людину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її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суспільство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стало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головним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джерелом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сучасних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змін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600400" cy="4850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5976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Переростання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людини</a:t>
            </a:r>
            <a:r>
              <a:rPr lang="ru-RU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економічної</a:t>
            </a:r>
            <a:r>
              <a:rPr lang="ru-RU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(</a:t>
            </a:r>
            <a:r>
              <a:rPr lang="en-US" i="1" dirty="0" smtClean="0">
                <a:latin typeface="Cambria" pitchFamily="18" charset="0"/>
              </a:rPr>
              <a:t>homo </a:t>
            </a:r>
            <a:r>
              <a:rPr lang="en-US" i="1" dirty="0" err="1" smtClean="0">
                <a:latin typeface="Cambria" pitchFamily="18" charset="0"/>
              </a:rPr>
              <a:t>economicus</a:t>
            </a:r>
            <a:r>
              <a:rPr lang="en-US" i="1" dirty="0" smtClean="0">
                <a:latin typeface="Cambria" pitchFamily="18" charset="0"/>
              </a:rPr>
              <a:t>) </a:t>
            </a:r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у </a:t>
            </a:r>
            <a:r>
              <a:rPr lang="ru-RU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людину</a:t>
            </a:r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творчу</a:t>
            </a:r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(</a:t>
            </a:r>
            <a:r>
              <a:rPr lang="en-US" i="1" dirty="0" smtClean="0">
                <a:latin typeface="Cambria" pitchFamily="18" charset="0"/>
              </a:rPr>
              <a:t>homo creator)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14127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Структура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суспільства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класовий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поділ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поступається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місцем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професійному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667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Постіндустріалізм</a:t>
            </a:r>
            <a:r>
              <a:rPr lang="uk-UA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– це час професіоналів.</a:t>
            </a:r>
            <a:endParaRPr lang="uk-UA" sz="24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509120"/>
            <a:ext cx="4618856" cy="2116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Соціальна мобільність надає індивіду кращі можливості та перспективи.</a:t>
            </a:r>
            <a:endParaRPr lang="ru-RU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404664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i="1" dirty="0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3600" i="1" dirty="0" err="1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Хто</a:t>
            </a:r>
            <a:r>
              <a:rPr lang="ru-RU" sz="3600" i="1" dirty="0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володіє</a:t>
            </a:r>
            <a:r>
              <a:rPr lang="ru-RU" sz="3600" i="1" dirty="0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інформацією</a:t>
            </a:r>
            <a:r>
              <a:rPr lang="ru-RU" sz="3600" i="1" dirty="0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, той </a:t>
            </a:r>
            <a:r>
              <a:rPr lang="ru-RU" sz="3600" i="1" dirty="0" err="1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володіє</a:t>
            </a:r>
            <a:r>
              <a:rPr lang="ru-RU" sz="3600" i="1" dirty="0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світом</a:t>
            </a:r>
            <a:r>
              <a:rPr lang="ru-RU" sz="3600" i="1" dirty="0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».</a:t>
            </a:r>
          </a:p>
          <a:p>
            <a:pPr algn="r"/>
            <a:r>
              <a:rPr lang="ru-RU" sz="3600" i="1" dirty="0" smtClean="0">
                <a:ln w="18415" cmpd="sng">
                  <a:solidFill>
                    <a:srgbClr val="F8E7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i="1" dirty="0" smtClean="0">
                <a:ln w="18415" cmpd="sng">
                  <a:solidFill>
                    <a:srgbClr val="617BF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Ротшильд</a:t>
            </a:r>
            <a:endParaRPr lang="ru-RU" sz="2400" i="1" dirty="0">
              <a:ln w="18415" cmpd="sng">
                <a:solidFill>
                  <a:srgbClr val="617BFD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6153150" cy="4714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Зміни в соціальній структурі суспільства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003232" cy="16127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Економічний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сектор: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перехід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виробництва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товарів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розширення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сфери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послуг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0229" b="7936"/>
          <a:stretch>
            <a:fillRect/>
          </a:stretch>
        </p:blipFill>
        <p:spPr bwMode="auto">
          <a:xfrm>
            <a:off x="971600" y="3401616"/>
            <a:ext cx="73925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</TotalTime>
  <Words>166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Зміни в соціальній структурі. Становище постіндустріального суспільства</vt:lpstr>
      <vt:lpstr>Формування постіндустріального суспільства </vt:lpstr>
      <vt:lpstr>Слайд 3</vt:lpstr>
      <vt:lpstr>Зміна ролі та місця людини у постіндустріальному суспільстві</vt:lpstr>
      <vt:lpstr>Слайд 5</vt:lpstr>
      <vt:lpstr>Слайд 6</vt:lpstr>
      <vt:lpstr>Слайд 7</vt:lpstr>
      <vt:lpstr>Слайд 8</vt:lpstr>
      <vt:lpstr>Зміни в соціальній структурі суспільства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2014-04-19T16:29:03Z</dcterms:created>
  <dcterms:modified xsi:type="dcterms:W3CDTF">2014-04-20T08:37:42Z</dcterms:modified>
</cp:coreProperties>
</file>