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643182"/>
            <a:ext cx="8643998" cy="257176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Театр</a:t>
            </a: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Gigi" pitchFamily="82" charset="0"/>
              </a:rPr>
              <a:t/>
            </a:r>
            <a:b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Gigi" pitchFamily="82" charset="0"/>
              </a:rPr>
            </a:br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  <a:latin typeface="Gigi" pitchFamily="82" charset="0"/>
              </a:rPr>
              <a:t>HO</a:t>
            </a:r>
            <a:endParaRPr lang="ru-RU" sz="9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428596" y="1428736"/>
            <a:ext cx="8072494" cy="114300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Viner Hand ITC" pitchFamily="66" charset="0"/>
              </a:rPr>
              <a:t>HO</a:t>
            </a:r>
            <a:endParaRPr lang="ru-RU" sz="9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 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(яп. </a:t>
            </a:r>
            <a:r>
              <a:rPr lang="ja-JP" altLang="en-US" sz="1800" dirty="0" smtClean="0">
                <a:solidFill>
                  <a:schemeClr val="bg1">
                    <a:lumMod val="95000"/>
                  </a:schemeClr>
                </a:solidFill>
              </a:rPr>
              <a:t>能</a:t>
            </a:r>
            <a:r>
              <a:rPr lang="en-US" altLang="ja-JP" sz="18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ja-JP" altLang="en-US" sz="1800" dirty="0" smtClean="0">
                <a:solidFill>
                  <a:schemeClr val="bg1">
                    <a:lumMod val="95000"/>
                  </a:schemeClr>
                </a:solidFill>
              </a:rPr>
              <a:t>のう</a:t>
            </a:r>
            <a:r>
              <a:rPr lang="en-US" altLang="ja-JP" sz="1800" dirty="0" smtClean="0">
                <a:solidFill>
                  <a:schemeClr val="bg1">
                    <a:lumMod val="95000"/>
                  </a:schemeClr>
                </a:solidFill>
              </a:rPr>
              <a:t>, «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ефектність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», «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майстерність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») 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радиційний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 театр в 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Японії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Розвинувся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 з 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середньовічного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мистецтва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співу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й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танцю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саруґаку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428596" y="1500174"/>
            <a:ext cx="8143932" cy="478634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Початково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словом «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позначали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будь-який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танок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піснею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як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саруґаку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монастирські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енненмай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розвитком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перших, ним стали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позначати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лише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саруґаку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 13 — 16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століттях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Муроматі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театр 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набув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розквіту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завдяки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старанням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драматургів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Кан'амі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та його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Дзеамі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рис театр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набув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 18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середині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виставі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кожній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участь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декілька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осіб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актори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таті-ката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співаки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дзіута-ката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та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музики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хаясі-ката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Актори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поділяються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три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категорії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виконавців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головних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ролей (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сіте-ката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виконавців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допоміжних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ролей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вакі-ката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виконавців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інтермедій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кьоґен-ката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Співаки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перебувають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ролі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головних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виконавців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сіте-ката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Музики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акомпанують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флейті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малому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великому барабанах. На початок 21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збереглося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шкіл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навчають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виконанню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ролей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сіте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3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опановують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мистецтво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другорядних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акторів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вакі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2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інтермедій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14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шкіл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де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навчають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традиційній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музиці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театру 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П'єси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називаються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йокьоку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дослівно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означає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пісні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мелодії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Вони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поділяються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5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видів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Збереглося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лише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240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п'єс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бути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відтворені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сучасними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театральними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труппами.</a:t>
            </a:r>
          </a:p>
          <a:p>
            <a:pPr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1538" y="0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atin typeface="Viner Hand ITC" pitchFamily="66" charset="0"/>
              </a:rPr>
              <a:t>HO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Маски</a:t>
            </a:r>
            <a:endParaRPr lang="ru-RU" sz="6000" dirty="0"/>
          </a:p>
        </p:txBody>
      </p:sp>
      <p:pic>
        <p:nvPicPr>
          <p:cNvPr id="1026" name="Picture 2" descr="C:\Documents and Settings\$pLiF\Рабочий стол\Noh_mask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000264" cy="291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$pLiF\Рабочий стол\440px-Masque_de_No_Guimet_271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250033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$pLiF\Рабочий стол\466px-Masque_de_No_Guimet_271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00042"/>
            <a:ext cx="2571768" cy="330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500034" y="3643314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Театральна маска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Жінки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643702" y="4071942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Театральна маска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Відьми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286116" y="4143380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Театральна маска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Баби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33</Words>
  <Application>Microsoft Office PowerPoint</Application>
  <PresentationFormat>Екран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5" baseType="lpstr">
      <vt:lpstr>Альков</vt:lpstr>
      <vt:lpstr>Театр HO</vt:lpstr>
      <vt:lpstr>HO</vt:lpstr>
      <vt:lpstr>Слайд 3</vt:lpstr>
      <vt:lpstr>Маски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HO</dc:title>
  <cp:lastModifiedBy>Admin</cp:lastModifiedBy>
  <cp:revision>7</cp:revision>
  <dcterms:modified xsi:type="dcterms:W3CDTF">2014-04-27T20:14:52Z</dcterms:modified>
</cp:coreProperties>
</file>