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9B171-2FB1-4EBD-AD33-74DEF3AF4419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C751E-8960-49B1-B0CF-D634CAB9F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9B171-2FB1-4EBD-AD33-74DEF3AF4419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C751E-8960-49B1-B0CF-D634CAB9F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9B171-2FB1-4EBD-AD33-74DEF3AF4419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C751E-8960-49B1-B0CF-D634CAB9F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9B171-2FB1-4EBD-AD33-74DEF3AF4419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C751E-8960-49B1-B0CF-D634CAB9F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9B171-2FB1-4EBD-AD33-74DEF3AF4419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C751E-8960-49B1-B0CF-D634CAB9F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9B171-2FB1-4EBD-AD33-74DEF3AF4419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C751E-8960-49B1-B0CF-D634CAB9F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9B171-2FB1-4EBD-AD33-74DEF3AF4419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C751E-8960-49B1-B0CF-D634CAB9F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9B171-2FB1-4EBD-AD33-74DEF3AF4419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C751E-8960-49B1-B0CF-D634CAB9F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9B171-2FB1-4EBD-AD33-74DEF3AF4419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C751E-8960-49B1-B0CF-D634CAB9F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9B171-2FB1-4EBD-AD33-74DEF3AF4419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C751E-8960-49B1-B0CF-D634CAB9F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89B171-2FB1-4EBD-AD33-74DEF3AF4419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C751E-8960-49B1-B0CF-D634CAB9F9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A89B171-2FB1-4EBD-AD33-74DEF3AF4419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97C751E-8960-49B1-B0CF-D634CAB9F9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Музеї світу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4400" dirty="0" smtClean="0">
                <a:solidFill>
                  <a:schemeClr val="accent5">
                    <a:lumMod val="75000"/>
                  </a:schemeClr>
                </a:solidFill>
              </a:rPr>
              <a:t>Лувр</a:t>
            </a:r>
            <a:endParaRPr lang="ru-RU" sz="4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85738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	</a:t>
            </a:r>
            <a:r>
              <a:rPr lang="uk-UA" sz="2200" dirty="0" smtClean="0">
                <a:solidFill>
                  <a:schemeClr val="bg2">
                    <a:lumMod val="10000"/>
                  </a:schemeClr>
                </a:solidFill>
              </a:rPr>
              <a:t>Національний музей Франції Лувр ( </a:t>
            </a:r>
            <a:r>
              <a:rPr lang="en-US" sz="2200" dirty="0" smtClean="0">
                <a:solidFill>
                  <a:schemeClr val="bg2">
                    <a:lumMod val="10000"/>
                  </a:schemeClr>
                </a:solidFill>
              </a:rPr>
              <a:t>Louvre ) - </a:t>
            </a:r>
            <a:r>
              <a:rPr lang="uk-UA" sz="2200" dirty="0" smtClean="0">
                <a:solidFill>
                  <a:schemeClr val="bg2">
                    <a:lumMod val="10000"/>
                  </a:schemeClr>
                </a:solidFill>
              </a:rPr>
              <a:t>один з найбільших і знаменитих художніх музеїв у світі. Він розташований в центрі Парижа на правому березі Сени. На площі 60,6 тисячі квадратних метрів виставлені близько 35 тисяч експонатів.</a:t>
            </a:r>
            <a:endParaRPr lang="ru-RU" sz="22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Содержимое 3" descr="x0pJRVDaCs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999383"/>
            <a:ext cx="7858180" cy="4358575"/>
          </a:xfrm>
        </p:spPr>
      </p:pic>
    </p:spTree>
  </p:cSld>
  <p:clrMapOvr>
    <a:masterClrMapping/>
  </p:clrMapOvr>
  <p:transition spd="slow"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Замок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розміром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78 на 72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метри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був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побудований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в 1190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році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Фортеця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була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оточена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ровом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. По кутах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в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центрі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розташовувалися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круглі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вежі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,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найвища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з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них - центральна вежа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склала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30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метрів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у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висоту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15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метрів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 у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</a:rPr>
              <a:t>діаметрі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ru-RU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Содержимое 3" descr="r22BqcaC3c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428604"/>
            <a:ext cx="7643866" cy="4450587"/>
          </a:xfrm>
        </p:spPr>
      </p:pic>
    </p:spTree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Починаючи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з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2008 року,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експонати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музею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розділені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на 8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колекцій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Стародавній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Схід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Стародавній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Єгипет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Стародавня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Греція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Етрурія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та Рим,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Мистецтво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ісламу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Скульптури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Предмети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мистецтва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Образотворче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мистецтво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Графічне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мистецтво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. Лувр —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найбільш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відвідуваний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художній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музей у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світі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, в 2009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році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його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відвідали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8,5 </a:t>
            </a:r>
            <a:r>
              <a:rPr lang="ru-RU" sz="1400" b="0" dirty="0" err="1" smtClean="0">
                <a:solidFill>
                  <a:schemeClr val="bg2">
                    <a:lumMod val="10000"/>
                  </a:schemeClr>
                </a:solidFill>
              </a:rPr>
              <a:t>млн</a:t>
            </a:r>
            <a:r>
              <a:rPr lang="ru-RU" sz="1400" b="0" dirty="0" smtClean="0">
                <a:solidFill>
                  <a:schemeClr val="bg2">
                    <a:lumMod val="10000"/>
                  </a:schemeClr>
                </a:solidFill>
              </a:rPr>
              <a:t> людей</a:t>
            </a:r>
            <a:endParaRPr lang="ru-RU" sz="1400" b="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5" name="Содержимое 4" descr="m1fyETZXKZ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35770" y="500042"/>
            <a:ext cx="4207668" cy="4357718"/>
          </a:xfrm>
        </p:spPr>
      </p:pic>
      <p:pic>
        <p:nvPicPr>
          <p:cNvPr id="6" name="Содержимое 5" descr="X0neJz4Xoco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14875" y="500042"/>
            <a:ext cx="3971925" cy="4357718"/>
          </a:xfrm>
        </p:spPr>
      </p:pic>
    </p:spTree>
  </p:cSld>
  <p:clrMapOvr>
    <a:masterClrMapping/>
  </p:clrMapOvr>
  <p:transition spd="slow"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1800" b="0" dirty="0" smtClean="0">
                <a:solidFill>
                  <a:schemeClr val="bg2">
                    <a:lumMod val="10000"/>
                  </a:schemeClr>
                </a:solidFill>
                <a:effectLst/>
              </a:rPr>
              <a:t>Найвідомішими експонатами </a:t>
            </a:r>
            <a:r>
              <a:rPr lang="uk-UA" sz="1800" b="0" dirty="0" err="1" smtClean="0">
                <a:solidFill>
                  <a:schemeClr val="bg2">
                    <a:lumMod val="10000"/>
                  </a:schemeClr>
                </a:solidFill>
                <a:effectLst/>
              </a:rPr>
              <a:t>Луври</a:t>
            </a:r>
            <a:r>
              <a:rPr lang="uk-UA" sz="1800" b="0" dirty="0" smtClean="0">
                <a:solidFill>
                  <a:schemeClr val="bg2">
                    <a:lumMod val="10000"/>
                  </a:schemeClr>
                </a:solidFill>
                <a:effectLst/>
              </a:rPr>
              <a:t> є збірники </a:t>
            </a:r>
            <a:r>
              <a:rPr lang="uk-UA" sz="1800" b="0" dirty="0" err="1" smtClean="0">
                <a:solidFill>
                  <a:schemeClr val="bg2">
                    <a:lumMod val="10000"/>
                  </a:schemeClr>
                </a:solidFill>
                <a:effectLst/>
              </a:rPr>
              <a:t>закоів</a:t>
            </a:r>
            <a:r>
              <a:rPr lang="uk-UA" sz="1800" b="0" dirty="0" smtClean="0">
                <a:solidFill>
                  <a:schemeClr val="bg2">
                    <a:lumMod val="10000"/>
                  </a:schemeClr>
                </a:solidFill>
                <a:effectLst/>
              </a:rPr>
              <a:t> </a:t>
            </a:r>
            <a:r>
              <a:rPr lang="uk-UA" sz="1800" b="0" dirty="0" err="1" smtClean="0">
                <a:solidFill>
                  <a:schemeClr val="bg2">
                    <a:lumMod val="10000"/>
                  </a:schemeClr>
                </a:solidFill>
                <a:effectLst/>
              </a:rPr>
              <a:t>Хаммурапі</a:t>
            </a:r>
            <a:r>
              <a:rPr lang="uk-UA" sz="1800" b="0" dirty="0" smtClean="0">
                <a:solidFill>
                  <a:schemeClr val="bg2">
                    <a:lumMod val="10000"/>
                  </a:schemeClr>
                </a:solidFill>
                <a:effectLst/>
              </a:rPr>
              <a:t> , античні </a:t>
            </a:r>
            <a:r>
              <a:rPr lang="uk-UA" sz="1800" b="0" dirty="0" err="1" smtClean="0">
                <a:solidFill>
                  <a:schemeClr val="bg2">
                    <a:lumMod val="10000"/>
                  </a:schemeClr>
                </a:solidFill>
                <a:effectLst/>
              </a:rPr>
              <a:t>скультури</a:t>
            </a:r>
            <a:r>
              <a:rPr lang="uk-UA" sz="1800" b="0" dirty="0" smtClean="0">
                <a:solidFill>
                  <a:schemeClr val="bg2">
                    <a:lumMod val="10000"/>
                  </a:schemeClr>
                </a:solidFill>
                <a:effectLst/>
              </a:rPr>
              <a:t> </a:t>
            </a:r>
            <a:r>
              <a:rPr lang="uk-UA" sz="1800" b="0" dirty="0" err="1" smtClean="0">
                <a:solidFill>
                  <a:schemeClr val="bg2">
                    <a:lumMod val="10000"/>
                  </a:schemeClr>
                </a:solidFill>
                <a:effectLst/>
              </a:rPr>
              <a:t>“Венера</a:t>
            </a:r>
            <a:r>
              <a:rPr lang="uk-UA" sz="1800" b="0" dirty="0" smtClean="0">
                <a:solidFill>
                  <a:schemeClr val="bg2">
                    <a:lumMod val="10000"/>
                  </a:schemeClr>
                </a:solidFill>
                <a:effectLst/>
              </a:rPr>
              <a:t> </a:t>
            </a:r>
            <a:r>
              <a:rPr lang="uk-UA" sz="1800" b="0" dirty="0" err="1" smtClean="0">
                <a:solidFill>
                  <a:schemeClr val="bg2">
                    <a:lumMod val="10000"/>
                  </a:schemeClr>
                </a:solidFill>
                <a:effectLst/>
              </a:rPr>
              <a:t>Милосська”</a:t>
            </a:r>
            <a:r>
              <a:rPr lang="uk-UA" sz="1800" b="0" dirty="0" smtClean="0">
                <a:solidFill>
                  <a:schemeClr val="bg2">
                    <a:lumMod val="10000"/>
                  </a:schemeClr>
                </a:solidFill>
                <a:effectLst/>
              </a:rPr>
              <a:t> </a:t>
            </a:r>
            <a:r>
              <a:rPr lang="uk-UA" sz="1800" b="0" dirty="0" err="1" smtClean="0">
                <a:solidFill>
                  <a:schemeClr val="bg2">
                    <a:lumMod val="10000"/>
                  </a:schemeClr>
                </a:solidFill>
                <a:effectLst/>
              </a:rPr>
              <a:t>та“Ніка</a:t>
            </a:r>
            <a:r>
              <a:rPr lang="uk-UA" sz="1800" b="0" dirty="0" smtClean="0">
                <a:solidFill>
                  <a:schemeClr val="bg2">
                    <a:lumMod val="10000"/>
                  </a:schemeClr>
                </a:solidFill>
                <a:effectLst/>
              </a:rPr>
              <a:t> </a:t>
            </a:r>
            <a:r>
              <a:rPr lang="uk-UA" sz="1800" b="0" dirty="0" err="1" smtClean="0">
                <a:solidFill>
                  <a:schemeClr val="bg2">
                    <a:lumMod val="10000"/>
                  </a:schemeClr>
                </a:solidFill>
                <a:effectLst/>
              </a:rPr>
              <a:t>Самофракійська”</a:t>
            </a:r>
            <a:r>
              <a:rPr lang="uk-UA" sz="1800" b="0" dirty="0" smtClean="0">
                <a:solidFill>
                  <a:schemeClr val="bg2">
                    <a:lumMod val="10000"/>
                  </a:schemeClr>
                </a:solidFill>
                <a:effectLst/>
              </a:rPr>
              <a:t>, </a:t>
            </a:r>
            <a:r>
              <a:rPr lang="uk-UA" sz="1800" b="0" dirty="0" err="1" smtClean="0">
                <a:solidFill>
                  <a:schemeClr val="bg2">
                    <a:lumMod val="10000"/>
                  </a:schemeClr>
                </a:solidFill>
                <a:effectLst/>
              </a:rPr>
              <a:t>“Джокодна”</a:t>
            </a:r>
            <a:r>
              <a:rPr lang="uk-UA" sz="1800" b="0" dirty="0" smtClean="0">
                <a:solidFill>
                  <a:schemeClr val="bg2">
                    <a:lumMod val="10000"/>
                  </a:schemeClr>
                </a:solidFill>
                <a:effectLst/>
              </a:rPr>
              <a:t>.</a:t>
            </a:r>
            <a:endParaRPr lang="ru-RU" sz="1800" b="0" dirty="0">
              <a:solidFill>
                <a:schemeClr val="bg2">
                  <a:lumMod val="10000"/>
                </a:schemeClr>
              </a:solidFill>
              <a:effectLst/>
            </a:endParaRPr>
          </a:p>
        </p:txBody>
      </p:sp>
      <p:pic>
        <p:nvPicPr>
          <p:cNvPr id="5" name="Содержимое 4" descr="azvv1yg9hI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500043"/>
            <a:ext cx="4000528" cy="4419620"/>
          </a:xfrm>
        </p:spPr>
      </p:pic>
      <p:pic>
        <p:nvPicPr>
          <p:cNvPr id="6" name="Содержимое 5" descr="nUShre7xA50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29190" y="432890"/>
            <a:ext cx="3357586" cy="4486773"/>
          </a:xfrm>
        </p:spPr>
      </p:pic>
    </p:spTree>
  </p:cSld>
  <p:clrMapOvr>
    <a:masterClrMapping/>
  </p:clrMapOvr>
  <p:transition spd="slow"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714884"/>
            <a:ext cx="8355360" cy="1320156"/>
          </a:xfrm>
        </p:spPr>
        <p:txBody>
          <a:bodyPr>
            <a:normAutofit fontScale="90000"/>
          </a:bodyPr>
          <a:lstStyle/>
          <a:p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При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Наполеоні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1600" b="0" dirty="0" smtClean="0">
                <a:solidFill>
                  <a:schemeClr val="bg2">
                    <a:lumMod val="10000"/>
                  </a:schemeClr>
                </a:solidFill>
              </a:rPr>
              <a:t>I,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розпочалось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будівництво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північного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крила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колекція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зростала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в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результаті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успішних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військових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компаній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завдяки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яким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музей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поповнився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іспанськими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австрійськими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голландськими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та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італійськими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роботами.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Після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єгипетської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кампанії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1798–1801, Наполеон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призначив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першим директором музею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Домініка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Вівана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Денона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. Як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данина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пошани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, в 1803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році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музей </a:t>
            </a:r>
            <a:r>
              <a:rPr lang="ru-RU" sz="1600" b="0" dirty="0" err="1" smtClean="0">
                <a:solidFill>
                  <a:schemeClr val="bg2">
                    <a:lumMod val="10000"/>
                  </a:schemeClr>
                </a:solidFill>
              </a:rPr>
              <a:t>перейменували</a:t>
            </a:r>
            <a:r>
              <a:rPr lang="ru-RU" sz="1600" b="0" dirty="0" smtClean="0">
                <a:solidFill>
                  <a:schemeClr val="bg2">
                    <a:lumMod val="10000"/>
                  </a:schemeClr>
                </a:solidFill>
              </a:rPr>
              <a:t> в "Музей Наполеона"</a:t>
            </a:r>
            <a:endParaRPr lang="ru-RU" sz="1600" b="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Содержимое 3" descr="9AuTd5vWH2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501388"/>
            <a:ext cx="8215370" cy="4142058"/>
          </a:xfrm>
        </p:spPr>
      </p:pic>
    </p:spTree>
  </p:cSld>
  <p:clrMapOvr>
    <a:masterClrMapping/>
  </p:clrMapOvr>
  <p:transition spd="slow"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0" dirty="0" smtClean="0"/>
              <a:t>У </a:t>
            </a:r>
            <a:r>
              <a:rPr lang="ru-RU" sz="1600" b="0" dirty="0" err="1" smtClean="0"/>
              <a:t>березні</a:t>
            </a:r>
            <a:r>
              <a:rPr lang="ru-RU" sz="1600" b="0" dirty="0" smtClean="0"/>
              <a:t> 2007 року стало </a:t>
            </a:r>
            <a:r>
              <a:rPr lang="ru-RU" sz="1600" b="0" dirty="0" err="1" smtClean="0"/>
              <a:t>відомо</a:t>
            </a:r>
            <a:r>
              <a:rPr lang="ru-RU" sz="1600" b="0" dirty="0" smtClean="0"/>
              <a:t>, </a:t>
            </a:r>
            <a:r>
              <a:rPr lang="ru-RU" sz="1600" b="0" dirty="0" err="1" smtClean="0"/>
              <a:t>що</a:t>
            </a:r>
            <a:r>
              <a:rPr lang="ru-RU" sz="1600" b="0" dirty="0" smtClean="0"/>
              <a:t> в 2012 </a:t>
            </a:r>
            <a:r>
              <a:rPr lang="ru-RU" sz="1600" b="0" dirty="0" err="1" smtClean="0"/>
              <a:t>році</a:t>
            </a:r>
            <a:r>
              <a:rPr lang="ru-RU" sz="1600" b="0" dirty="0" smtClean="0"/>
              <a:t> в </a:t>
            </a:r>
            <a:r>
              <a:rPr lang="ru-RU" sz="1600" b="0" dirty="0" err="1" smtClean="0"/>
              <a:t>Абу-Дабі</a:t>
            </a:r>
            <a:r>
              <a:rPr lang="ru-RU" sz="1600" b="0" dirty="0" smtClean="0"/>
              <a:t> буде </a:t>
            </a:r>
            <a:r>
              <a:rPr lang="ru-RU" sz="1600" b="0" dirty="0" err="1" smtClean="0"/>
              <a:t>збудований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філіал</a:t>
            </a:r>
            <a:r>
              <a:rPr lang="ru-RU" sz="1600" b="0" dirty="0" smtClean="0"/>
              <a:t> музею Лувр. </a:t>
            </a:r>
            <a:r>
              <a:rPr lang="ru-RU" sz="1600" b="0" dirty="0" err="1" smtClean="0"/>
              <a:t>Згідно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з</a:t>
            </a:r>
            <a:r>
              <a:rPr lang="ru-RU" sz="1600" b="0" dirty="0" smtClean="0"/>
              <a:t> 30-річною угодою, </a:t>
            </a:r>
            <a:r>
              <a:rPr lang="ru-RU" sz="1600" b="0" dirty="0" err="1" smtClean="0"/>
              <a:t>підписаною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міністром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культури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Франції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Рено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Доннедье</a:t>
            </a:r>
            <a:r>
              <a:rPr lang="ru-RU" sz="1600" b="0" dirty="0" smtClean="0"/>
              <a:t> де </a:t>
            </a:r>
            <a:r>
              <a:rPr lang="ru-RU" sz="1600" b="0" dirty="0" err="1" smtClean="0"/>
              <a:t>Вабром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і</a:t>
            </a:r>
            <a:r>
              <a:rPr lang="ru-RU" sz="1600" b="0" dirty="0" smtClean="0"/>
              <a:t> шейхом </a:t>
            </a:r>
            <a:r>
              <a:rPr lang="ru-RU" sz="1600" b="0" dirty="0" err="1" smtClean="0"/>
              <a:t>Заіда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бен</a:t>
            </a:r>
            <a:r>
              <a:rPr lang="ru-RU" sz="1600" b="0" dirty="0" smtClean="0"/>
              <a:t> Султана Аль </a:t>
            </a:r>
            <a:r>
              <a:rPr lang="ru-RU" sz="1600" b="0" dirty="0" err="1" smtClean="0"/>
              <a:t>Нахайяна</a:t>
            </a:r>
            <a:r>
              <a:rPr lang="ru-RU" sz="1600" b="0" dirty="0" smtClean="0"/>
              <a:t>, в </a:t>
            </a:r>
            <a:r>
              <a:rPr lang="ru-RU" sz="1600" b="0" dirty="0" err="1" smtClean="0"/>
              <a:t>центрі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Абу-Дабі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планують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побудувати</a:t>
            </a:r>
            <a:r>
              <a:rPr lang="ru-RU" sz="1600" b="0" dirty="0" smtClean="0"/>
              <a:t> музей в </a:t>
            </a:r>
            <a:r>
              <a:rPr lang="ru-RU" sz="1600" b="0" dirty="0" err="1" smtClean="0"/>
              <a:t>обмін</a:t>
            </a:r>
            <a:r>
              <a:rPr lang="ru-RU" sz="1600" b="0" dirty="0" smtClean="0"/>
              <a:t> на € 832 </a:t>
            </a:r>
            <a:r>
              <a:rPr lang="ru-RU" sz="1600" b="0" dirty="0" err="1" smtClean="0"/>
              <a:t>млн</a:t>
            </a:r>
            <a:r>
              <a:rPr lang="ru-RU" sz="1600" b="0" dirty="0" smtClean="0"/>
              <a:t> ($1,3 </a:t>
            </a:r>
            <a:r>
              <a:rPr lang="ru-RU" sz="1600" b="0" dirty="0" err="1" smtClean="0"/>
              <a:t>млрд</a:t>
            </a:r>
            <a:r>
              <a:rPr lang="ru-RU" sz="1600" b="0" dirty="0" smtClean="0"/>
              <a:t>). </a:t>
            </a:r>
            <a:endParaRPr lang="ru-RU" sz="1600" b="0" dirty="0"/>
          </a:p>
        </p:txBody>
      </p:sp>
      <p:pic>
        <p:nvPicPr>
          <p:cNvPr id="4" name="Содержимое 3" descr="G2uKIZSbnj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428604"/>
            <a:ext cx="6286544" cy="4209347"/>
          </a:xfrm>
        </p:spPr>
      </p:pic>
    </p:spTree>
  </p:cSld>
  <p:clrMapOvr>
    <a:masterClrMapping/>
  </p:clrMapOvr>
  <p:transition spd="slow"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0" dirty="0" smtClean="0">
                <a:solidFill>
                  <a:schemeClr val="accent2">
                    <a:lumMod val="75000"/>
                  </a:schemeClr>
                </a:solidFill>
              </a:rPr>
              <a:t>Дякую за увагу </a:t>
            </a:r>
            <a:endParaRPr lang="ru-RU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89</TotalTime>
  <Words>239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Музеї світу</vt:lpstr>
      <vt:lpstr> Національний музей Франції Лувр ( Louvre ) - один з найбільших і знаменитих художніх музеїв у світі. Він розташований в центрі Парижа на правому березі Сени. На площі 60,6 тисячі квадратних метрів виставлені близько 35 тисяч експонатів.</vt:lpstr>
      <vt:lpstr>Замок розміром 78 на 72 метри був побудований в 1190 році. Фортеця була оточена ровом. По кутах і в центрі розташовувалися круглі вежі , найвища з них - центральна вежа склала 30 метрів у висоту і 15 метрів у діаметрі.</vt:lpstr>
      <vt:lpstr>Починаючи з 2008 року, експонати музею розділені на 8 колекцій: Стародавній Схід, Стародавній Єгипет, Стародавня Греція, Етрурія та Рим, Мистецтво ісламу, Скульптури, Предмети мистецтва, Образотворче мистецтво, Графічне мистецтво. Лувр — найбільш відвідуваний художній музей у світі, в 2009 році його відвідали 8,5 млн людей</vt:lpstr>
      <vt:lpstr>Найвідомішими експонатами Луври є збірники закоів Хаммурапі , античні скультури “Венера Милосська” та“Ніка Самофракійська”, “Джокодна”.</vt:lpstr>
      <vt:lpstr>При Наполеоні I, розпочалось будівництво північного крила, колекція зростала в результаті успішних військових компаній, завдяки яким музей поповнився іспанськими, австрійськими, голландськими та італійськими роботами. Після єгипетської кампанії 1798–1801, Наполеон призначив першим директором музею Домініка Вівана Денона. Як данина пошани, в 1803 році музей перейменували в "Музей Наполеона"</vt:lpstr>
      <vt:lpstr>У березні 2007 року стало відомо, що в 2012 році в Абу-Дабі буде збудований філіал музею Лувр. Згідно з 30-річною угодою, підписаною міністром культури Франції Рено Доннедье де Вабром і шейхом Заіда бен Султана Аль Нахайяна, в центрі Абу-Дабі планують побудувати музей в обмін на € 832 млн ($1,3 млрд). </vt:lpstr>
      <vt:lpstr>Дякую за увагу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</cp:revision>
  <dcterms:created xsi:type="dcterms:W3CDTF">2014-04-11T17:19:22Z</dcterms:created>
  <dcterms:modified xsi:type="dcterms:W3CDTF">2014-06-02T19:14:49Z</dcterms:modified>
</cp:coreProperties>
</file>