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12" autoAdjust="0"/>
  </p:normalViewPr>
  <p:slideViewPr>
    <p:cSldViewPr snapToGrid="0" snapToObjects="1">
      <p:cViewPr>
        <p:scale>
          <a:sx n="73" d="100"/>
          <a:sy n="73" d="100"/>
        </p:scale>
        <p:origin x="-129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B32461A-250E-4A29-9E9B-599CA3838FA1}" type="datetime1">
              <a:rPr lang="en-US" smtClean="0"/>
              <a:pPr/>
              <a:t>11/20/2013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11/20/2013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11/20/2013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11/20/2013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11/20/2013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pPr marL="342900" indent="-342900"/>
            <a:r>
              <a:rPr lang="ru-RU" sz="6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« </a:t>
            </a:r>
            <a:r>
              <a:rPr lang="ru-RU" sz="5500" i="0" dirty="0" smtClean="0">
                <a:latin typeface="Monotype Corsiva" pitchFamily="66" charset="0"/>
              </a:rPr>
              <a:t>Она в любовь</a:t>
            </a:r>
            <a:r>
              <a:rPr lang="en-US" sz="5500" i="0" dirty="0" smtClean="0">
                <a:latin typeface="Monotype Corsiva" pitchFamily="66" charset="0"/>
              </a:rPr>
              <a:t> </a:t>
            </a:r>
            <a:r>
              <a:rPr lang="ru-RU" sz="5500" i="0" dirty="0" smtClean="0">
                <a:latin typeface="Monotype Corsiva" pitchFamily="66" charset="0"/>
              </a:rPr>
              <a:t>верила – эта </a:t>
            </a:r>
            <a:r>
              <a:rPr lang="ru-RU" sz="5500" i="0" dirty="0" smtClean="0">
                <a:latin typeface="Monotype Corsiva" pitchFamily="66" charset="0"/>
              </a:rPr>
              <a:t>великая </a:t>
            </a:r>
            <a:r>
              <a:rPr lang="ru-RU" sz="5500" i="0" dirty="0" smtClean="0">
                <a:latin typeface="Monotype Corsiva" pitchFamily="66" charset="0"/>
              </a:rPr>
              <a:t>женщина</a:t>
            </a:r>
            <a:r>
              <a:rPr lang="ru-RU" sz="5500" i="0" dirty="0" smtClean="0">
                <a:latin typeface="Monotype Corsiva" pitchFamily="66" charset="0"/>
              </a:rPr>
              <a:t>!»</a:t>
            </a:r>
          </a:p>
          <a:p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/>
              <a:t>Зинаида</a:t>
            </a:r>
            <a:r>
              <a:rPr lang="en-US" sz="5400" dirty="0" smtClean="0"/>
              <a:t> </a:t>
            </a:r>
            <a:r>
              <a:rPr lang="en-US" sz="5400" dirty="0" err="1" smtClean="0"/>
              <a:t>Райх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135861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90320" y="2286000"/>
            <a:ext cx="383032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Зинаида родилась в </a:t>
            </a:r>
            <a:r>
              <a:rPr lang="ru-RU" sz="1600" dirty="0" smtClean="0"/>
              <a:t>1894</a:t>
            </a:r>
            <a:r>
              <a:rPr lang="en-US" sz="1600" dirty="0" smtClean="0"/>
              <a:t> г. </a:t>
            </a:r>
            <a:r>
              <a:rPr lang="ru-RU" sz="1600" dirty="0" smtClean="0"/>
              <a:t>в </a:t>
            </a:r>
            <a:r>
              <a:rPr lang="ru-RU" sz="1600" dirty="0" smtClean="0"/>
              <a:t>семье обрусевшего немца Николая </a:t>
            </a:r>
            <a:r>
              <a:rPr lang="ru-RU" sz="1600" dirty="0" err="1" smtClean="0"/>
              <a:t>Райха</a:t>
            </a:r>
            <a:r>
              <a:rPr lang="ru-RU" sz="1600" dirty="0" smtClean="0"/>
              <a:t> и бедной дворянки Анны Викторовой</a:t>
            </a:r>
            <a:r>
              <a:rPr lang="ru-RU" sz="1600" dirty="0" smtClean="0"/>
              <a:t>.</a:t>
            </a:r>
            <a:r>
              <a:rPr lang="ru-RU" sz="1600" dirty="0" smtClean="0"/>
              <a:t> В Петрограде Зинаида </a:t>
            </a:r>
            <a:r>
              <a:rPr lang="ru-RU" sz="1600" dirty="0" err="1" smtClean="0"/>
              <a:t>Райх</a:t>
            </a:r>
            <a:r>
              <a:rPr lang="ru-RU" sz="1600" dirty="0" smtClean="0"/>
              <a:t> поступила на историко-литературный </a:t>
            </a:r>
            <a:r>
              <a:rPr lang="ru-RU" sz="1600" dirty="0" smtClean="0"/>
              <a:t>факультет</a:t>
            </a:r>
            <a:r>
              <a:rPr lang="en-US" sz="1600" dirty="0" smtClean="0"/>
              <a:t> </a:t>
            </a:r>
            <a:r>
              <a:rPr lang="ru-RU" sz="1600" dirty="0" smtClean="0"/>
              <a:t>Высших </a:t>
            </a:r>
            <a:r>
              <a:rPr lang="ru-RU" sz="1600" dirty="0" smtClean="0"/>
              <a:t>женских курсов С. Г. </a:t>
            </a:r>
            <a:r>
              <a:rPr lang="ru-RU" sz="1600" dirty="0" smtClean="0"/>
              <a:t>Раевского</a:t>
            </a:r>
            <a:r>
              <a:rPr lang="ru-RU" sz="1600" dirty="0" smtClean="0"/>
              <a:t>, где брала уроки скульптуры и изучала иностранные языки</a:t>
            </a:r>
            <a:r>
              <a:rPr lang="ru-RU" sz="1600" dirty="0" smtClean="0"/>
              <a:t>. </a:t>
            </a:r>
            <a:r>
              <a:rPr lang="ru-RU" sz="1600" dirty="0" smtClean="0"/>
              <a:t>После окончания учёбы работала секретарём-машинисткой в редакции эсеровской газеты </a:t>
            </a:r>
            <a:r>
              <a:rPr lang="en-US" sz="1600" dirty="0" smtClean="0"/>
              <a:t>“</a:t>
            </a:r>
            <a:r>
              <a:rPr lang="ru-RU" sz="1600" dirty="0" smtClean="0"/>
              <a:t>Дело народа.</a:t>
            </a:r>
            <a:r>
              <a:rPr lang="en-US" sz="1600" dirty="0" smtClean="0"/>
              <a:t>”</a:t>
            </a:r>
            <a:endParaRPr lang="ru-RU" sz="1600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Ф</a:t>
            </a:r>
            <a:r>
              <a:rPr lang="en-US" dirty="0" err="1" smtClean="0"/>
              <a:t>акты</a:t>
            </a:r>
            <a:r>
              <a:rPr lang="en-US" dirty="0" smtClean="0"/>
              <a:t> </a:t>
            </a:r>
            <a:r>
              <a:rPr lang="en-US" dirty="0" err="1" smtClean="0"/>
              <a:t>биоГРАФИИ</a:t>
            </a:r>
            <a:endParaRPr lang="en-US" dirty="0"/>
          </a:p>
        </p:txBody>
      </p:sp>
      <p:pic>
        <p:nvPicPr>
          <p:cNvPr id="3074" name="Picture 2" descr="File:Zinaida Reich and Nikolay Rei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0640" y="2638696"/>
            <a:ext cx="2988400" cy="20639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5630091" y="4702628"/>
            <a:ext cx="2142309" cy="36933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u="sng" dirty="0" err="1" smtClean="0"/>
              <a:t>Зинаида</a:t>
            </a:r>
            <a:r>
              <a:rPr lang="en-US" u="sng" dirty="0" smtClean="0"/>
              <a:t> с </a:t>
            </a:r>
            <a:r>
              <a:rPr lang="en-US" u="sng" dirty="0" err="1" smtClean="0"/>
              <a:t>отцом</a:t>
            </a:r>
            <a:endParaRPr lang="en-US" u="sng" dirty="0" smtClean="0"/>
          </a:p>
        </p:txBody>
      </p:sp>
    </p:spTree>
    <p:extLst>
      <p:ext uri="{BB962C8B-B14F-4D97-AF65-F5344CB8AC3E}">
        <p14:creationId xmlns:p14="http://schemas.microsoft.com/office/powerpoint/2010/main" xmlns="" val="3085286944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Встреча</a:t>
            </a:r>
            <a:r>
              <a:rPr lang="en-US" dirty="0" smtClean="0"/>
              <a:t> с </a:t>
            </a:r>
            <a:r>
              <a:rPr lang="en-US" dirty="0" err="1" smtClean="0"/>
              <a:t>Есениным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1600" y="2438400"/>
            <a:ext cx="3265714" cy="3048001"/>
          </a:xfrm>
        </p:spPr>
        <p:txBody>
          <a:bodyPr>
            <a:normAutofit fontScale="92500" lnSpcReduction="20000"/>
          </a:bodyPr>
          <a:lstStyle/>
          <a:p>
            <a:pPr indent="-396000">
              <a:lnSpc>
                <a:spcPct val="100000"/>
              </a:lnSpc>
              <a:buNone/>
            </a:pPr>
            <a:r>
              <a:rPr lang="en-US" dirty="0" smtClean="0"/>
              <a:t>В</a:t>
            </a:r>
            <a:r>
              <a:rPr lang="ru-RU" dirty="0" smtClean="0"/>
              <a:t> </a:t>
            </a:r>
            <a:r>
              <a:rPr lang="ru-RU" dirty="0" smtClean="0"/>
              <a:t>23 года </a:t>
            </a:r>
            <a:r>
              <a:rPr lang="en-US" dirty="0" err="1" smtClean="0"/>
              <a:t>Зинаида</a:t>
            </a:r>
            <a:r>
              <a:rPr lang="en-US" dirty="0" smtClean="0"/>
              <a:t>  </a:t>
            </a:r>
            <a:r>
              <a:rPr lang="en-US" dirty="0" err="1" smtClean="0"/>
              <a:t>Райх</a:t>
            </a:r>
            <a:r>
              <a:rPr lang="en-US" dirty="0" smtClean="0"/>
              <a:t> </a:t>
            </a:r>
            <a:r>
              <a:rPr lang="ru-RU" dirty="0" smtClean="0"/>
              <a:t>встретила </a:t>
            </a:r>
            <a:r>
              <a:rPr lang="ru-RU" dirty="0" smtClean="0"/>
              <a:t>своего будущего мужа Сергея </a:t>
            </a:r>
            <a:r>
              <a:rPr lang="ru-RU" dirty="0" smtClean="0"/>
              <a:t>Есенина</a:t>
            </a:r>
            <a:r>
              <a:rPr lang="en-US" dirty="0" smtClean="0"/>
              <a:t>. </a:t>
            </a:r>
          </a:p>
          <a:p>
            <a:pPr indent="-396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30 </a:t>
            </a:r>
            <a:r>
              <a:rPr lang="ru-RU" dirty="0" smtClean="0"/>
              <a:t>июля 1917 </a:t>
            </a:r>
            <a:r>
              <a:rPr lang="ru-RU" dirty="0" smtClean="0"/>
              <a:t>года</a:t>
            </a:r>
            <a:r>
              <a:rPr lang="en-US" dirty="0" smtClean="0"/>
              <a:t> </a:t>
            </a:r>
            <a:r>
              <a:rPr lang="ru-RU" dirty="0" smtClean="0"/>
              <a:t>Зинаида </a:t>
            </a:r>
            <a:r>
              <a:rPr lang="ru-RU" dirty="0" err="1" smtClean="0"/>
              <a:t>Райх</a:t>
            </a:r>
            <a:r>
              <a:rPr lang="ru-RU" dirty="0" smtClean="0"/>
              <a:t> венчалась с Сергеем Есениным во время их поездки на родину Алексея </a:t>
            </a:r>
            <a:r>
              <a:rPr lang="ru-RU" dirty="0" smtClean="0"/>
              <a:t>Ганина</a:t>
            </a:r>
            <a:r>
              <a:rPr lang="en-US" dirty="0" smtClean="0"/>
              <a:t>. </a:t>
            </a:r>
            <a:r>
              <a:rPr lang="ru-RU" dirty="0" smtClean="0"/>
              <a:t>Венчание </a:t>
            </a:r>
            <a:r>
              <a:rPr lang="ru-RU" dirty="0" smtClean="0"/>
              <a:t>произошло </a:t>
            </a:r>
            <a:r>
              <a:rPr lang="ru-RU" dirty="0" smtClean="0"/>
              <a:t>в древней каменной церкви </a:t>
            </a:r>
            <a:r>
              <a:rPr lang="ru-RU" dirty="0" err="1" smtClean="0"/>
              <a:t>Кирика</a:t>
            </a:r>
            <a:r>
              <a:rPr lang="ru-RU" dirty="0" smtClean="0"/>
              <a:t> и </a:t>
            </a:r>
            <a:r>
              <a:rPr lang="ru-RU" dirty="0" err="1" smtClean="0"/>
              <a:t>Иулитты</a:t>
            </a:r>
            <a:r>
              <a:rPr lang="ru-RU" dirty="0" smtClean="0"/>
              <a:t> деревни </a:t>
            </a:r>
            <a:r>
              <a:rPr lang="ru-RU" dirty="0" err="1" smtClean="0"/>
              <a:t>Толстиково</a:t>
            </a:r>
            <a:r>
              <a:rPr lang="en-US" dirty="0" smtClean="0"/>
              <a:t>, </a:t>
            </a:r>
            <a:r>
              <a:rPr lang="ru-RU" dirty="0" smtClean="0"/>
              <a:t>Вологодского </a:t>
            </a:r>
            <a:r>
              <a:rPr lang="ru-RU" dirty="0" smtClean="0"/>
              <a:t>уезда. </a:t>
            </a:r>
            <a:endParaRPr lang="en-US" dirty="0"/>
          </a:p>
        </p:txBody>
      </p:sp>
      <p:pic>
        <p:nvPicPr>
          <p:cNvPr id="17412" name="Picture 4" descr="http://feb-web.ru/feb/esenin/pictures/el2-505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7314" y="4110446"/>
            <a:ext cx="2407932" cy="15885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414" name="Picture 6" descr="http://3.bp.blogspot.com/-QldrDYPmFco/UAGVBxFN_YI/AAAAAAAAAnQ/RICeHUQW-4Q/s320/%D1%80%D0%B0%D0%B9%D1%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7657" y="2438401"/>
            <a:ext cx="2386148" cy="17896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Супружеская</a:t>
            </a:r>
            <a:r>
              <a:rPr lang="en-US" dirty="0" smtClean="0"/>
              <a:t> </a:t>
            </a:r>
            <a:r>
              <a:rPr lang="en-US" dirty="0" err="1" smtClean="0"/>
              <a:t>жизнь</a:t>
            </a:r>
            <a:endParaRPr lang="en-US" dirty="0"/>
          </a:p>
        </p:txBody>
      </p:sp>
      <p:pic>
        <p:nvPicPr>
          <p:cNvPr id="18434" name="Picture 2" descr="http://upload.wikimedia.org/wikipedia/commons/b/bc/Zinaida_Raikh_with_children_Konstantin_and_Tatiana_Esen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3667" y="2429692"/>
            <a:ext cx="1985304" cy="29130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1371600" y="2429692"/>
            <a:ext cx="28868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29 мая 1918 года </a:t>
            </a:r>
            <a:r>
              <a:rPr lang="en-US" dirty="0" err="1" smtClean="0"/>
              <a:t>Зинаида</a:t>
            </a:r>
            <a:r>
              <a:rPr lang="ru-RU" dirty="0" smtClean="0"/>
              <a:t> </a:t>
            </a:r>
            <a:r>
              <a:rPr lang="ru-RU" dirty="0" smtClean="0"/>
              <a:t>родила дочь, которую назвали Татьяной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dirty="0" smtClean="0"/>
              <a:t>3 февраля 1920 года в Доме матери и ребёнка в Москве она родила сына Константина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en-US" dirty="0" smtClean="0"/>
              <a:t>5 </a:t>
            </a:r>
            <a:r>
              <a:rPr lang="en-US" dirty="0" err="1" smtClean="0"/>
              <a:t>октября</a:t>
            </a:r>
            <a:r>
              <a:rPr lang="en-US" dirty="0" smtClean="0"/>
              <a:t> 1921 </a:t>
            </a:r>
            <a:r>
              <a:rPr lang="en-US" dirty="0" err="1" smtClean="0"/>
              <a:t>года</a:t>
            </a:r>
            <a:r>
              <a:rPr lang="en-US" dirty="0" smtClean="0"/>
              <a:t> </a:t>
            </a:r>
            <a:r>
              <a:rPr lang="en-US" dirty="0" err="1" smtClean="0"/>
              <a:t>брак</a:t>
            </a:r>
            <a:r>
              <a:rPr lang="en-US" dirty="0" smtClean="0"/>
              <a:t> </a:t>
            </a:r>
            <a:r>
              <a:rPr lang="en-US" dirty="0" err="1" smtClean="0"/>
              <a:t>Зинаиды</a:t>
            </a:r>
            <a:r>
              <a:rPr lang="en-US" dirty="0" smtClean="0"/>
              <a:t> и </a:t>
            </a:r>
            <a:r>
              <a:rPr lang="en-US" dirty="0" err="1" smtClean="0"/>
              <a:t>Сергея</a:t>
            </a:r>
            <a:r>
              <a:rPr lang="en-US" dirty="0" smtClean="0"/>
              <a:t> </a:t>
            </a:r>
            <a:r>
              <a:rPr lang="en-US" dirty="0" err="1" smtClean="0"/>
              <a:t>был</a:t>
            </a:r>
            <a:r>
              <a:rPr lang="en-US" dirty="0" smtClean="0"/>
              <a:t> </a:t>
            </a:r>
            <a:r>
              <a:rPr lang="en-US" dirty="0" err="1" smtClean="0"/>
              <a:t>официально</a:t>
            </a:r>
            <a:r>
              <a:rPr lang="en-US" dirty="0" smtClean="0"/>
              <a:t> </a:t>
            </a:r>
            <a:r>
              <a:rPr lang="en-US" dirty="0" err="1" smtClean="0"/>
              <a:t>расторгнут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18436" name="Picture 4" descr="http://content.foto.mail.ru/mail/eliza1947/_blogs/i-17440.jpg"/>
          <p:cNvPicPr>
            <a:picLocks noChangeAspect="1" noChangeArrowheads="1"/>
          </p:cNvPicPr>
          <p:nvPr/>
        </p:nvPicPr>
        <p:blipFill>
          <a:blip r:embed="rId3" cstate="print"/>
          <a:srcRect r="52914"/>
          <a:stretch>
            <a:fillRect/>
          </a:stretch>
        </p:blipFill>
        <p:spPr bwMode="auto">
          <a:xfrm>
            <a:off x="4467497" y="3212619"/>
            <a:ext cx="1802924" cy="25335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</a:t>
            </a:r>
            <a:r>
              <a:rPr lang="en-US" dirty="0" err="1" smtClean="0"/>
              <a:t>торой</a:t>
            </a:r>
            <a:r>
              <a:rPr lang="en-US" dirty="0" smtClean="0"/>
              <a:t> </a:t>
            </a:r>
            <a:r>
              <a:rPr lang="en-US" dirty="0" err="1" smtClean="0"/>
              <a:t>брак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1600" y="2359089"/>
            <a:ext cx="3239589" cy="353226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600" dirty="0" smtClean="0"/>
              <a:t>В 1922 г </a:t>
            </a:r>
            <a:r>
              <a:rPr lang="ru-RU" sz="1600" dirty="0" smtClean="0"/>
              <a:t>Зинаида </a:t>
            </a:r>
            <a:r>
              <a:rPr lang="ru-RU" sz="1600" dirty="0" err="1" smtClean="0"/>
              <a:t>Райх</a:t>
            </a:r>
            <a:r>
              <a:rPr lang="ru-RU" sz="1600" dirty="0" smtClean="0"/>
              <a:t> вышла замуж за Мейерхольда. </a:t>
            </a:r>
            <a:endParaRPr lang="en-US" sz="1600" dirty="0" smtClean="0"/>
          </a:p>
          <a:p>
            <a:pPr>
              <a:lnSpc>
                <a:spcPct val="100000"/>
              </a:lnSpc>
              <a:buNone/>
            </a:pPr>
            <a:r>
              <a:rPr lang="en-US" sz="1600" dirty="0" err="1" smtClean="0"/>
              <a:t>Дебютировала</a:t>
            </a:r>
            <a:r>
              <a:rPr lang="en-US" sz="1600" dirty="0" smtClean="0"/>
              <a:t> 19 </a:t>
            </a:r>
            <a:r>
              <a:rPr lang="en-US" sz="1600" dirty="0" err="1" smtClean="0"/>
              <a:t>января</a:t>
            </a:r>
            <a:r>
              <a:rPr lang="en-US" sz="1600" dirty="0" smtClean="0"/>
              <a:t> 1924 г. </a:t>
            </a:r>
            <a:r>
              <a:rPr lang="en-US" sz="1600" dirty="0" err="1" smtClean="0"/>
              <a:t>на</a:t>
            </a:r>
            <a:r>
              <a:rPr lang="en-US" sz="1600" dirty="0" smtClean="0"/>
              <a:t> </a:t>
            </a:r>
            <a:r>
              <a:rPr lang="en-US" sz="1600" dirty="0" err="1" smtClean="0"/>
              <a:t>сцене</a:t>
            </a:r>
            <a:r>
              <a:rPr lang="en-US" sz="1600" dirty="0" smtClean="0"/>
              <a:t> </a:t>
            </a:r>
            <a:r>
              <a:rPr lang="en-US" sz="1600" dirty="0" err="1" smtClean="0"/>
              <a:t>Театра</a:t>
            </a:r>
            <a:r>
              <a:rPr lang="en-US" sz="1600" dirty="0" smtClean="0"/>
              <a:t> </a:t>
            </a:r>
            <a:r>
              <a:rPr lang="en-US" sz="1600" dirty="0" err="1" smtClean="0"/>
              <a:t>имени</a:t>
            </a:r>
            <a:r>
              <a:rPr lang="en-US" sz="1600" dirty="0" smtClean="0"/>
              <a:t> </a:t>
            </a:r>
            <a:r>
              <a:rPr lang="en-US" sz="1600" dirty="0" err="1" smtClean="0"/>
              <a:t>Мейерхольда</a:t>
            </a:r>
            <a:r>
              <a:rPr lang="en-US" sz="1600" dirty="0" smtClean="0"/>
              <a:t> в </a:t>
            </a:r>
            <a:r>
              <a:rPr lang="en-US" sz="1600" dirty="0" err="1" smtClean="0"/>
              <a:t>роли</a:t>
            </a:r>
            <a:r>
              <a:rPr lang="en-US" sz="1600" dirty="0" smtClean="0"/>
              <a:t> </a:t>
            </a:r>
            <a:r>
              <a:rPr lang="en-US" sz="1600" dirty="0" err="1" smtClean="0"/>
              <a:t>Аксюши</a:t>
            </a:r>
            <a:r>
              <a:rPr lang="en-US" sz="1600" dirty="0" smtClean="0"/>
              <a:t> в </a:t>
            </a:r>
            <a:r>
              <a:rPr lang="en-US" sz="1600" dirty="0" err="1" smtClean="0"/>
              <a:t>спектакле</a:t>
            </a:r>
            <a:r>
              <a:rPr lang="en-US" sz="1600" dirty="0" smtClean="0"/>
              <a:t> «</a:t>
            </a:r>
            <a:r>
              <a:rPr lang="en-US" sz="1600" dirty="0" err="1" smtClean="0"/>
              <a:t>Лес</a:t>
            </a:r>
            <a:r>
              <a:rPr lang="en-US" sz="1600" dirty="0" smtClean="0"/>
              <a:t>» А. </a:t>
            </a:r>
            <a:r>
              <a:rPr lang="en-US" sz="1600" dirty="0" err="1" smtClean="0"/>
              <a:t>Островского</a:t>
            </a:r>
            <a:r>
              <a:rPr lang="en-US" sz="1600" dirty="0" smtClean="0"/>
              <a:t>.</a:t>
            </a:r>
          </a:p>
          <a:p>
            <a:pPr>
              <a:lnSpc>
                <a:spcPct val="100000"/>
              </a:lnSpc>
              <a:buNone/>
            </a:pPr>
            <a:r>
              <a:rPr lang="en-US" sz="1600" dirty="0" err="1" smtClean="0"/>
              <a:t>Мейерхольд</a:t>
            </a:r>
            <a:r>
              <a:rPr lang="en-US" sz="1600" dirty="0" smtClean="0"/>
              <a:t>, </a:t>
            </a:r>
            <a:r>
              <a:rPr lang="en-US" sz="1600" dirty="0" err="1" smtClean="0"/>
              <a:t>искренне</a:t>
            </a:r>
            <a:r>
              <a:rPr lang="en-US" sz="1600" dirty="0" smtClean="0"/>
              <a:t> </a:t>
            </a:r>
            <a:r>
              <a:rPr lang="en-US" sz="1600" dirty="0" err="1" smtClean="0"/>
              <a:t>любя</a:t>
            </a:r>
            <a:r>
              <a:rPr lang="en-US" sz="1600" dirty="0" smtClean="0"/>
              <a:t> </a:t>
            </a:r>
            <a:r>
              <a:rPr lang="en-US" sz="1600" dirty="0" err="1" smtClean="0"/>
              <a:t>супругу</a:t>
            </a:r>
            <a:r>
              <a:rPr lang="en-US" sz="1600" dirty="0" smtClean="0"/>
              <a:t>, </a:t>
            </a:r>
            <a:r>
              <a:rPr lang="en-US" sz="1600" dirty="0" err="1" smtClean="0"/>
              <a:t>делал</a:t>
            </a:r>
            <a:r>
              <a:rPr lang="en-US" sz="1600" dirty="0" smtClean="0"/>
              <a:t> </a:t>
            </a:r>
            <a:r>
              <a:rPr lang="en-US" sz="1600" dirty="0" err="1" smtClean="0"/>
              <a:t>всё</a:t>
            </a:r>
            <a:r>
              <a:rPr lang="en-US" sz="1600" dirty="0" smtClean="0"/>
              <a:t>, </a:t>
            </a:r>
            <a:r>
              <a:rPr lang="en-US" sz="1600" dirty="0" err="1" smtClean="0"/>
              <a:t>чтобы</a:t>
            </a:r>
            <a:r>
              <a:rPr lang="en-US" sz="1600" dirty="0" smtClean="0"/>
              <a:t> </a:t>
            </a:r>
            <a:r>
              <a:rPr lang="en-US" sz="1600" dirty="0" err="1" smtClean="0"/>
              <a:t>она</a:t>
            </a:r>
            <a:r>
              <a:rPr lang="en-US" sz="1600" dirty="0" smtClean="0"/>
              <a:t> </a:t>
            </a:r>
            <a:r>
              <a:rPr lang="en-US" sz="1600" dirty="0" err="1" smtClean="0"/>
              <a:t>стала</a:t>
            </a:r>
            <a:r>
              <a:rPr lang="en-US" sz="1600" dirty="0" smtClean="0"/>
              <a:t> </a:t>
            </a:r>
            <a:r>
              <a:rPr lang="en-US" sz="1600" dirty="0" err="1" smtClean="0"/>
              <a:t>единственной</a:t>
            </a:r>
            <a:r>
              <a:rPr lang="en-US" sz="1600" dirty="0" smtClean="0"/>
              <a:t> </a:t>
            </a:r>
            <a:r>
              <a:rPr lang="en-US" sz="1600" dirty="0" err="1" smtClean="0"/>
              <a:t>звездой</a:t>
            </a:r>
            <a:r>
              <a:rPr lang="en-US" sz="1600" dirty="0" smtClean="0"/>
              <a:t> </a:t>
            </a:r>
            <a:r>
              <a:rPr lang="en-US" sz="1600" dirty="0" err="1" smtClean="0"/>
              <a:t>его</a:t>
            </a:r>
            <a:r>
              <a:rPr lang="en-US" sz="1600" dirty="0" smtClean="0"/>
              <a:t> </a:t>
            </a:r>
            <a:r>
              <a:rPr lang="en-US" sz="1600" dirty="0" err="1" smtClean="0"/>
              <a:t>театра</a:t>
            </a:r>
            <a:r>
              <a:rPr lang="en-US" sz="1600" dirty="0" smtClean="0"/>
              <a:t>. В 1938 </a:t>
            </a:r>
            <a:r>
              <a:rPr lang="en-US" sz="1600" dirty="0" err="1" smtClean="0"/>
              <a:t>году</a:t>
            </a:r>
            <a:r>
              <a:rPr lang="en-US" sz="1600" dirty="0" smtClean="0"/>
              <a:t> </a:t>
            </a:r>
            <a:r>
              <a:rPr lang="en-US" sz="1600" dirty="0" err="1" smtClean="0"/>
              <a:t>театр</a:t>
            </a:r>
            <a:r>
              <a:rPr lang="en-US" sz="1600" dirty="0" smtClean="0"/>
              <a:t> </a:t>
            </a:r>
            <a:r>
              <a:rPr lang="en-US" sz="1600" dirty="0" err="1" smtClean="0"/>
              <a:t>был</a:t>
            </a:r>
            <a:r>
              <a:rPr lang="en-US" sz="1600" dirty="0" smtClean="0"/>
              <a:t> </a:t>
            </a:r>
            <a:r>
              <a:rPr lang="en-US" sz="1600" dirty="0" err="1" smtClean="0"/>
              <a:t>закрыт</a:t>
            </a:r>
            <a:r>
              <a:rPr lang="en-US" sz="1600" dirty="0" smtClean="0"/>
              <a:t>, а </a:t>
            </a:r>
            <a:r>
              <a:rPr lang="en-US" sz="1600" dirty="0" err="1" smtClean="0"/>
              <a:t>вскоре</a:t>
            </a:r>
            <a:r>
              <a:rPr lang="en-US" sz="1600" dirty="0" smtClean="0"/>
              <a:t> </a:t>
            </a:r>
            <a:r>
              <a:rPr lang="en-US" sz="1600" dirty="0" err="1" smtClean="0"/>
              <a:t>арестован</a:t>
            </a:r>
            <a:r>
              <a:rPr lang="en-US" sz="1600" dirty="0" smtClean="0"/>
              <a:t> </a:t>
            </a:r>
            <a:r>
              <a:rPr lang="en-US" sz="1600" dirty="0" err="1" smtClean="0"/>
              <a:t>Мейерхольд</a:t>
            </a:r>
            <a:r>
              <a:rPr lang="en-US" sz="1600" dirty="0" smtClean="0"/>
              <a:t>. </a:t>
            </a:r>
            <a:endParaRPr lang="en-US" sz="1600" dirty="0"/>
          </a:p>
        </p:txBody>
      </p:sp>
      <p:pic>
        <p:nvPicPr>
          <p:cNvPr id="19462" name="Picture 6" descr="http://www.peoples.ru/love/esenin-raih-meierhold/esenin_309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1189" y="3454464"/>
            <a:ext cx="1905000" cy="21907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9460" name="Picture 4" descr="http://stat18.privet.ru/lr/0a2e0fa40892f3a420c7a02ef60155b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1379" y="2359089"/>
            <a:ext cx="1878222" cy="26831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Тайна</a:t>
            </a:r>
            <a:r>
              <a:rPr lang="en-US" dirty="0" smtClean="0"/>
              <a:t> </a:t>
            </a:r>
            <a:r>
              <a:rPr lang="en-US" dirty="0" err="1" smtClean="0"/>
              <a:t>смерти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i="1" dirty="0" smtClean="0"/>
              <a:t>«Ее бурная жизнь с драмами и триумфом закончилась в одну из зловещих ночей 1939 года, когда она после ареста Мейерхольда была найдена в своей квартире зверски зарезанная чьей-то финкой, – пишет С. </a:t>
            </a:r>
            <a:r>
              <a:rPr lang="ru-RU" i="1" dirty="0" err="1" smtClean="0"/>
              <a:t>Куняев</a:t>
            </a:r>
            <a:r>
              <a:rPr lang="ru-RU" i="1" dirty="0" smtClean="0"/>
              <a:t>. – По подозрению в убийстве были арестованы два актера – отец и сын, ходило много слухов и предположений, но до сих пор ничего не выяснено; кто убил </a:t>
            </a:r>
            <a:r>
              <a:rPr lang="ru-RU" i="1" dirty="0" err="1" smtClean="0"/>
              <a:t>Райх</a:t>
            </a:r>
            <a:r>
              <a:rPr lang="ru-RU" i="1" dirty="0" smtClean="0"/>
              <a:t>, по чьему приказу, из каких убеждений… Ходили слухи, что незадолго перед этим она в нервозном состоянии на людях обещала рассказать какую-то правду о смерти Есенина».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4400" dirty="0" err="1" smtClean="0">
                <a:latin typeface="+mj-lt"/>
              </a:rPr>
              <a:t>Спасибо</a:t>
            </a:r>
            <a:r>
              <a:rPr lang="en-US" sz="4400" dirty="0" smtClean="0">
                <a:latin typeface="+mj-lt"/>
              </a:rPr>
              <a:t> </a:t>
            </a:r>
            <a:r>
              <a:rPr lang="en-US" sz="4400" dirty="0" err="1" smtClean="0">
                <a:latin typeface="+mj-lt"/>
              </a:rPr>
              <a:t>за</a:t>
            </a:r>
            <a:r>
              <a:rPr lang="en-US" sz="4400" dirty="0" smtClean="0">
                <a:latin typeface="+mj-lt"/>
              </a:rPr>
              <a:t> </a:t>
            </a:r>
            <a:r>
              <a:rPr lang="en-US" sz="4400" dirty="0" err="1" smtClean="0">
                <a:latin typeface="+mj-lt"/>
              </a:rPr>
              <a:t>внимание</a:t>
            </a:r>
            <a:r>
              <a:rPr lang="en-US" sz="4400" dirty="0" smtClean="0">
                <a:latin typeface="+mj-lt"/>
              </a:rPr>
              <a:t>!</a:t>
            </a:r>
            <a:endParaRPr lang="en-US" sz="4400" dirty="0">
              <a:latin typeface="+mj-lt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Норм">
      <a:majorFont>
        <a:latin typeface="Monotype Corsiva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Модная.thmx</Template>
  <TotalTime>998</TotalTime>
  <Words>180</Words>
  <Application>Microsoft Office PowerPoint</Application>
  <PresentationFormat>Экран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Модная</vt:lpstr>
      <vt:lpstr>Зинаида Райх</vt:lpstr>
      <vt:lpstr>Факты биоГРАФИИ</vt:lpstr>
      <vt:lpstr>Встреча с Есениным</vt:lpstr>
      <vt:lpstr>Супружеская жизнь</vt:lpstr>
      <vt:lpstr>Второй брак</vt:lpstr>
      <vt:lpstr>Тайна смерти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географии</dc:title>
  <dc:creator>apple</dc:creator>
  <cp:lastModifiedBy>9mary_mary</cp:lastModifiedBy>
  <cp:revision>44</cp:revision>
  <dcterms:created xsi:type="dcterms:W3CDTF">2012-03-15T06:42:54Z</dcterms:created>
  <dcterms:modified xsi:type="dcterms:W3CDTF">2013-11-21T01:45:15Z</dcterms:modified>
</cp:coreProperties>
</file>