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7" r:id="rId8"/>
    <p:sldId id="262" r:id="rId9"/>
    <p:sldId id="265" r:id="rId10"/>
    <p:sldId id="266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D697-EE73-4778-BEEE-0A2A811C3BE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B27-42C1-4571-B1D1-F0DEDBE00DFF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D697-EE73-4778-BEEE-0A2A811C3BE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B27-42C1-4571-B1D1-F0DEDBE00D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D697-EE73-4778-BEEE-0A2A811C3BE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B27-42C1-4571-B1D1-F0DEDBE00D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D697-EE73-4778-BEEE-0A2A811C3BE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B27-42C1-4571-B1D1-F0DEDBE00D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D697-EE73-4778-BEEE-0A2A811C3BE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B27-42C1-4571-B1D1-F0DEDBE00DF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D697-EE73-4778-BEEE-0A2A811C3BE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B27-42C1-4571-B1D1-F0DEDBE00D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D697-EE73-4778-BEEE-0A2A811C3BE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B27-42C1-4571-B1D1-F0DEDBE00D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D697-EE73-4778-BEEE-0A2A811C3BE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B27-42C1-4571-B1D1-F0DEDBE00D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D697-EE73-4778-BEEE-0A2A811C3BE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B27-42C1-4571-B1D1-F0DEDBE00D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D697-EE73-4778-BEEE-0A2A811C3BE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B27-42C1-4571-B1D1-F0DEDBE00DFF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D697-EE73-4778-BEEE-0A2A811C3BE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B27-42C1-4571-B1D1-F0DEDBE00DFF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C51D697-EE73-4778-BEEE-0A2A811C3BEA}" type="datetimeFigureOut">
              <a:rPr lang="ru-RU" smtClean="0"/>
              <a:t>05.11.2013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F431B27-42C1-4571-B1D1-F0DEDBE00DF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Мова – глибина тисячоліть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Підготував учень 31 групи Новохацький Богдан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7538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uk-UA" dirty="0"/>
              <a:t>Картини художників</a:t>
            </a:r>
            <a:endParaRPr lang="ru-RU" dirty="0"/>
          </a:p>
        </p:txBody>
      </p:sp>
      <p:pic>
        <p:nvPicPr>
          <p:cNvPr id="2051" name="Picture 3" descr="C:\Users\Qwerty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68760"/>
            <a:ext cx="6847812" cy="5129249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9332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Пісні про мову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/>
              <a:t>Звучи, </a:t>
            </a:r>
            <a:r>
              <a:rPr lang="ru-RU" b="1" dirty="0" err="1"/>
              <a:t>рідна</a:t>
            </a:r>
            <a:r>
              <a:rPr lang="ru-RU" b="1" dirty="0"/>
              <a:t> </a:t>
            </a:r>
            <a:r>
              <a:rPr lang="ru-RU" b="1" dirty="0" err="1"/>
              <a:t>мово</a:t>
            </a:r>
            <a:r>
              <a:rPr lang="ru-RU" b="1" dirty="0"/>
              <a:t>!</a:t>
            </a:r>
          </a:p>
          <a:p>
            <a:pPr marL="0" indent="0">
              <a:buNone/>
            </a:pPr>
            <a:r>
              <a:rPr lang="ru-RU" sz="2200" dirty="0" err="1"/>
              <a:t>Ти</a:t>
            </a:r>
            <a:r>
              <a:rPr lang="ru-RU" sz="2200" dirty="0"/>
              <a:t> </a:t>
            </a:r>
            <a:r>
              <a:rPr lang="ru-RU" sz="2200" dirty="0" err="1"/>
              <a:t>зрікся</a:t>
            </a:r>
            <a:r>
              <a:rPr lang="ru-RU" sz="2200" dirty="0"/>
              <a:t> </a:t>
            </a:r>
            <a:r>
              <a:rPr lang="ru-RU" sz="2200" dirty="0" err="1"/>
              <a:t>мови</a:t>
            </a:r>
            <a:r>
              <a:rPr lang="ru-RU" sz="2200" dirty="0"/>
              <a:t> </a:t>
            </a:r>
            <a:r>
              <a:rPr lang="ru-RU" sz="2200" dirty="0" err="1"/>
              <a:t>рідної</a:t>
            </a:r>
            <a:r>
              <a:rPr lang="ru-RU" sz="2200" dirty="0"/>
              <a:t>,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dirty="0" err="1" smtClean="0"/>
              <a:t>Тобі</a:t>
            </a:r>
            <a:r>
              <a:rPr lang="ru-RU" sz="2200" dirty="0" smtClean="0"/>
              <a:t> </a:t>
            </a:r>
            <a:r>
              <a:rPr lang="ru-RU" sz="2200" dirty="0"/>
              <a:t>земля твоя </a:t>
            </a:r>
            <a:r>
              <a:rPr lang="ru-RU" sz="2200" dirty="0" err="1"/>
              <a:t>родити</a:t>
            </a:r>
            <a:r>
              <a:rPr lang="ru-RU" sz="2200" dirty="0"/>
              <a:t> </a:t>
            </a:r>
            <a:r>
              <a:rPr lang="ru-RU" sz="2200" dirty="0" err="1"/>
              <a:t>перестане</a:t>
            </a:r>
            <a:r>
              <a:rPr lang="ru-RU" sz="2200" dirty="0"/>
              <a:t>,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dirty="0" smtClean="0"/>
              <a:t>Зелена </a:t>
            </a:r>
            <a:r>
              <a:rPr lang="ru-RU" sz="2200" dirty="0" err="1"/>
              <a:t>гілка</a:t>
            </a:r>
            <a:r>
              <a:rPr lang="ru-RU" sz="2200" dirty="0"/>
              <a:t> в </a:t>
            </a:r>
            <a:r>
              <a:rPr lang="ru-RU" sz="2200" dirty="0" err="1"/>
              <a:t>лузі</a:t>
            </a:r>
            <a:r>
              <a:rPr lang="ru-RU" sz="2200" dirty="0"/>
              <a:t> на </a:t>
            </a:r>
            <a:r>
              <a:rPr lang="ru-RU" sz="2200" dirty="0" err="1"/>
              <a:t>вербі</a:t>
            </a:r>
            <a:r>
              <a:rPr lang="ru-RU" sz="2200" dirty="0"/>
              <a:t>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dirty="0" err="1" smtClean="0"/>
              <a:t>Від</a:t>
            </a:r>
            <a:r>
              <a:rPr lang="ru-RU" sz="2200" dirty="0" smtClean="0"/>
              <a:t> </a:t>
            </a:r>
            <a:r>
              <a:rPr lang="ru-RU" sz="2200" dirty="0" err="1"/>
              <a:t>доторку</a:t>
            </a:r>
            <a:r>
              <a:rPr lang="ru-RU" sz="2200" dirty="0"/>
              <a:t> </a:t>
            </a:r>
            <a:r>
              <a:rPr lang="ru-RU" sz="2200" dirty="0" err="1"/>
              <a:t>твого</a:t>
            </a:r>
            <a:r>
              <a:rPr lang="ru-RU" sz="2200" dirty="0"/>
              <a:t> </a:t>
            </a:r>
            <a:r>
              <a:rPr lang="ru-RU" sz="2200" dirty="0" err="1"/>
              <a:t>зів'яне</a:t>
            </a:r>
            <a:r>
              <a:rPr lang="ru-RU" sz="2200" dirty="0"/>
              <a:t>.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dirty="0" err="1" smtClean="0"/>
              <a:t>Ти</a:t>
            </a:r>
            <a:r>
              <a:rPr lang="ru-RU" sz="2200" dirty="0" smtClean="0"/>
              <a:t> </a:t>
            </a:r>
            <a:r>
              <a:rPr lang="ru-RU" sz="2200" dirty="0" err="1"/>
              <a:t>зрікся</a:t>
            </a:r>
            <a:r>
              <a:rPr lang="ru-RU" sz="2200" dirty="0"/>
              <a:t> </a:t>
            </a:r>
            <a:r>
              <a:rPr lang="ru-RU" sz="2200" dirty="0" err="1"/>
              <a:t>мови</a:t>
            </a:r>
            <a:r>
              <a:rPr lang="ru-RU" sz="2200" dirty="0"/>
              <a:t> </a:t>
            </a:r>
            <a:r>
              <a:rPr lang="ru-RU" sz="2200" dirty="0" err="1"/>
              <a:t>рідної</a:t>
            </a:r>
            <a:r>
              <a:rPr lang="ru-RU" sz="2200" dirty="0"/>
              <a:t> </a:t>
            </a:r>
            <a:r>
              <a:rPr lang="ru-RU" sz="2200" dirty="0" smtClean="0"/>
              <a:t>– </a:t>
            </a:r>
          </a:p>
          <a:p>
            <a:pPr marL="0" indent="0">
              <a:buNone/>
            </a:pPr>
            <a:r>
              <a:rPr lang="ru-RU" sz="2200" dirty="0" err="1" smtClean="0"/>
              <a:t>Ганьба</a:t>
            </a:r>
            <a:r>
              <a:rPr lang="ru-RU" sz="2200" dirty="0" smtClean="0"/>
              <a:t> </a:t>
            </a:r>
            <a:r>
              <a:rPr lang="ru-RU" sz="2200" dirty="0"/>
              <a:t>тебе </a:t>
            </a:r>
            <a:r>
              <a:rPr lang="ru-RU" sz="2200" dirty="0" err="1"/>
              <a:t>зустріне</a:t>
            </a:r>
            <a:r>
              <a:rPr lang="ru-RU" sz="2200" dirty="0"/>
              <a:t>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dirty="0" smtClean="0"/>
              <a:t>На </a:t>
            </a:r>
            <a:r>
              <a:rPr lang="ru-RU" sz="2200" dirty="0"/>
              <a:t>шляху </a:t>
            </a:r>
            <a:r>
              <a:rPr lang="ru-RU" sz="2200" dirty="0" err="1"/>
              <a:t>вузькому</a:t>
            </a:r>
            <a:r>
              <a:rPr lang="ru-RU" sz="2200" dirty="0"/>
              <a:t>,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dirty="0" err="1" smtClean="0"/>
              <a:t>Впаде</a:t>
            </a:r>
            <a:r>
              <a:rPr lang="ru-RU" sz="2200" dirty="0" smtClean="0"/>
              <a:t> </a:t>
            </a:r>
            <a:r>
              <a:rPr lang="ru-RU" sz="2200" dirty="0"/>
              <a:t>на тебе </a:t>
            </a:r>
            <a:r>
              <a:rPr lang="ru-RU" sz="2200" dirty="0" err="1"/>
              <a:t>наче</a:t>
            </a:r>
            <a:r>
              <a:rPr lang="ru-RU" sz="2200" dirty="0"/>
              <a:t> </a:t>
            </a:r>
            <a:r>
              <a:rPr lang="ru-RU" sz="2200" dirty="0" err="1"/>
              <a:t>сніг</a:t>
            </a:r>
            <a:r>
              <a:rPr lang="ru-RU" sz="2200" dirty="0"/>
              <a:t> </a:t>
            </a:r>
            <a:r>
              <a:rPr lang="ru-RU" sz="2200" dirty="0" err="1"/>
              <a:t>журба</a:t>
            </a:r>
            <a:r>
              <a:rPr lang="ru-RU" sz="2200" dirty="0"/>
              <a:t>,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dirty="0" err="1" smtClean="0"/>
              <a:t>Її</a:t>
            </a:r>
            <a:r>
              <a:rPr lang="ru-RU" sz="2200" dirty="0" smtClean="0"/>
              <a:t> </a:t>
            </a:r>
            <a:r>
              <a:rPr lang="ru-RU" sz="2200" dirty="0"/>
              <a:t>не </a:t>
            </a:r>
            <a:r>
              <a:rPr lang="ru-RU" sz="2200" dirty="0" err="1"/>
              <a:t>понесеш</a:t>
            </a:r>
            <a:r>
              <a:rPr lang="ru-RU" sz="2200" dirty="0"/>
              <a:t> </a:t>
            </a:r>
            <a:r>
              <a:rPr lang="ru-RU" sz="2200" dirty="0" err="1"/>
              <a:t>нікому</a:t>
            </a:r>
            <a:r>
              <a:rPr lang="ru-RU" sz="2200" dirty="0"/>
              <a:t>.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dirty="0" err="1" smtClean="0"/>
              <a:t>Ти</a:t>
            </a:r>
            <a:r>
              <a:rPr lang="ru-RU" sz="2200" dirty="0" smtClean="0"/>
              <a:t> </a:t>
            </a:r>
            <a:r>
              <a:rPr lang="ru-RU" sz="2200" dirty="0" err="1"/>
              <a:t>зрікся</a:t>
            </a:r>
            <a:r>
              <a:rPr lang="ru-RU" sz="2200" dirty="0"/>
              <a:t> </a:t>
            </a:r>
            <a:r>
              <a:rPr lang="ru-RU" sz="2200" dirty="0" err="1"/>
              <a:t>мови</a:t>
            </a:r>
            <a:r>
              <a:rPr lang="ru-RU" sz="2200" dirty="0"/>
              <a:t> </a:t>
            </a:r>
            <a:r>
              <a:rPr lang="ru-RU" sz="2200" dirty="0" err="1"/>
              <a:t>рідної</a:t>
            </a:r>
            <a:r>
              <a:rPr lang="ru-RU" sz="2200" dirty="0"/>
              <a:t>,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dirty="0" smtClean="0"/>
              <a:t>Нема </a:t>
            </a:r>
            <a:r>
              <a:rPr lang="ru-RU" sz="2200" dirty="0" err="1"/>
              <a:t>тепер</a:t>
            </a:r>
            <a:r>
              <a:rPr lang="ru-RU" sz="2200" dirty="0"/>
              <a:t> у тебе роду </a:t>
            </a:r>
            <a:r>
              <a:rPr lang="ru-RU" sz="2200" dirty="0" err="1"/>
              <a:t>ні</a:t>
            </a:r>
            <a:r>
              <a:rPr lang="ru-RU" sz="2200" dirty="0"/>
              <a:t> народу,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dirty="0" err="1" smtClean="0"/>
              <a:t>Чужинця</a:t>
            </a:r>
            <a:r>
              <a:rPr lang="ru-RU" sz="2200" dirty="0" smtClean="0"/>
              <a:t> </a:t>
            </a:r>
            <a:r>
              <a:rPr lang="ru-RU" sz="2200" dirty="0" err="1"/>
              <a:t>шани</a:t>
            </a:r>
            <a:r>
              <a:rPr lang="ru-RU" sz="2200" dirty="0"/>
              <a:t> </a:t>
            </a:r>
            <a:r>
              <a:rPr lang="ru-RU" sz="2200" dirty="0" err="1"/>
              <a:t>ждатимеш</a:t>
            </a:r>
            <a:r>
              <a:rPr lang="ru-RU" sz="2200" dirty="0"/>
              <a:t> - дарма,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dirty="0" smtClean="0"/>
              <a:t>В </a:t>
            </a:r>
            <a:r>
              <a:rPr lang="ru-RU" sz="2200" dirty="0" err="1"/>
              <a:t>твій</a:t>
            </a:r>
            <a:r>
              <a:rPr lang="ru-RU" sz="2200" dirty="0"/>
              <a:t> </a:t>
            </a:r>
            <a:r>
              <a:rPr lang="ru-RU" sz="2200" dirty="0" err="1"/>
              <a:t>слід</a:t>
            </a:r>
            <a:r>
              <a:rPr lang="ru-RU" sz="2200" dirty="0"/>
              <a:t> </a:t>
            </a:r>
            <a:r>
              <a:rPr lang="ru-RU" sz="2200" dirty="0" err="1"/>
              <a:t>він</a:t>
            </a:r>
            <a:r>
              <a:rPr lang="ru-RU" sz="2200" dirty="0"/>
              <a:t> </a:t>
            </a:r>
            <a:r>
              <a:rPr lang="ru-RU" sz="2200" dirty="0" err="1"/>
              <a:t>кине</a:t>
            </a:r>
            <a:r>
              <a:rPr lang="ru-RU" sz="2200" dirty="0"/>
              <a:t> </a:t>
            </a:r>
            <a:r>
              <a:rPr lang="ru-RU" sz="2200" dirty="0" err="1"/>
              <a:t>сміх</a:t>
            </a:r>
            <a:r>
              <a:rPr lang="ru-RU" sz="2200" dirty="0"/>
              <a:t> </a:t>
            </a:r>
            <a:r>
              <a:rPr lang="ru-RU" sz="2200" dirty="0" err="1"/>
              <a:t>погорду</a:t>
            </a:r>
            <a:r>
              <a:rPr lang="ru-RU" sz="2200" dirty="0"/>
              <a:t>,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dirty="0" err="1" smtClean="0"/>
              <a:t>Ти</a:t>
            </a:r>
            <a:r>
              <a:rPr lang="ru-RU" sz="2200" dirty="0" smtClean="0"/>
              <a:t> </a:t>
            </a:r>
            <a:r>
              <a:rPr lang="ru-RU" sz="2200" dirty="0" err="1"/>
              <a:t>зрікся</a:t>
            </a:r>
            <a:r>
              <a:rPr lang="ru-RU" sz="2200" dirty="0"/>
              <a:t> </a:t>
            </a:r>
            <a:r>
              <a:rPr lang="ru-RU" sz="2200" dirty="0" err="1"/>
              <a:t>мови</a:t>
            </a:r>
            <a:r>
              <a:rPr lang="ru-RU" sz="2200" dirty="0"/>
              <a:t> </a:t>
            </a:r>
            <a:r>
              <a:rPr lang="ru-RU" sz="2200" dirty="0" err="1"/>
              <a:t>рідної</a:t>
            </a:r>
            <a:r>
              <a:rPr lang="ru-RU" sz="2200" dirty="0" smtClean="0"/>
              <a:t>.</a:t>
            </a:r>
          </a:p>
          <a:p>
            <a:pPr marL="0" indent="0" algn="r">
              <a:buNone/>
            </a:pPr>
            <a:r>
              <a:rPr lang="ru-RU" sz="2000" b="1" dirty="0"/>
              <a:t>Слова:</a:t>
            </a:r>
            <a:r>
              <a:rPr lang="ru-RU" sz="2000" dirty="0"/>
              <a:t> </a:t>
            </a:r>
            <a:r>
              <a:rPr lang="ru-RU" sz="2000" i="1" dirty="0" err="1"/>
              <a:t>Дмитро</a:t>
            </a:r>
            <a:r>
              <a:rPr lang="ru-RU" sz="2000" i="1" dirty="0"/>
              <a:t> </a:t>
            </a:r>
            <a:r>
              <a:rPr lang="ru-RU" sz="2000" i="1" dirty="0" err="1"/>
              <a:t>Павличко</a:t>
            </a:r>
            <a:endParaRPr lang="ru-RU" sz="2200" dirty="0"/>
          </a:p>
        </p:txBody>
      </p:sp>
      <p:pic>
        <p:nvPicPr>
          <p:cNvPr id="10242" name="Picture 2" descr="C:\Users\Qwerty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772816"/>
            <a:ext cx="2460104" cy="339801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4192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Пісні про </a:t>
            </a:r>
            <a:r>
              <a:rPr lang="uk-UA" dirty="0" smtClean="0"/>
              <a:t>мову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err="1"/>
              <a:t>Скільки</a:t>
            </a:r>
            <a:r>
              <a:rPr lang="ru-RU" b="1" dirty="0"/>
              <a:t> треба </a:t>
            </a:r>
            <a:r>
              <a:rPr lang="ru-RU" b="1" dirty="0" err="1"/>
              <a:t>державних</a:t>
            </a:r>
            <a:r>
              <a:rPr lang="ru-RU" b="1" dirty="0"/>
              <a:t> </a:t>
            </a:r>
            <a:r>
              <a:rPr lang="ru-RU" b="1" dirty="0" err="1" smtClean="0"/>
              <a:t>мов</a:t>
            </a:r>
            <a:endParaRPr lang="ru-RU" dirty="0" smtClean="0"/>
          </a:p>
          <a:p>
            <a:pPr marL="0" indent="0">
              <a:buNone/>
            </a:pPr>
            <a:r>
              <a:rPr lang="ru-RU" sz="2400" dirty="0" smtClean="0"/>
              <a:t>Державною </a:t>
            </a:r>
            <a:r>
              <a:rPr lang="ru-RU" sz="2400" dirty="0" err="1"/>
              <a:t>російська</a:t>
            </a:r>
            <a:r>
              <a:rPr lang="ru-RU" sz="2400" dirty="0"/>
              <a:t> </a:t>
            </a:r>
            <a:r>
              <a:rPr lang="ru-RU" sz="2400" dirty="0" smtClean="0"/>
              <a:t>стане,</a:t>
            </a:r>
          </a:p>
          <a:p>
            <a:pPr marL="0" indent="0">
              <a:buNone/>
            </a:pPr>
            <a:r>
              <a:rPr lang="ru-RU" sz="2400" dirty="0" err="1" smtClean="0"/>
              <a:t>Якщо</a:t>
            </a:r>
            <a:r>
              <a:rPr lang="ru-RU" sz="2400" dirty="0" smtClean="0"/>
              <a:t> </a:t>
            </a:r>
            <a:r>
              <a:rPr lang="ru-RU" sz="2400" dirty="0"/>
              <a:t>парламент </a:t>
            </a:r>
            <a:r>
              <a:rPr lang="ru-RU" sz="2400" dirty="0" err="1"/>
              <a:t>поцінує</a:t>
            </a:r>
            <a:r>
              <a:rPr lang="ru-RU" sz="2400" dirty="0"/>
              <a:t>?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err="1" smtClean="0"/>
              <a:t>Навіщо</a:t>
            </a:r>
            <a:r>
              <a:rPr lang="ru-RU" sz="2400" dirty="0" smtClean="0"/>
              <a:t> </a:t>
            </a:r>
            <a:r>
              <a:rPr lang="ru-RU" sz="2400" dirty="0"/>
              <a:t>статус, </a:t>
            </a:r>
            <a:r>
              <a:rPr lang="ru-RU" sz="2400" dirty="0" err="1" smtClean="0"/>
              <a:t>громадяни</a:t>
            </a:r>
            <a:r>
              <a:rPr lang="ru-RU" sz="2400" dirty="0"/>
              <a:t>?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Вона </a:t>
            </a:r>
            <a:r>
              <a:rPr lang="ru-RU" sz="2400" dirty="0"/>
              <a:t>в </a:t>
            </a:r>
            <a:r>
              <a:rPr lang="ru-RU" sz="2400" dirty="0" err="1"/>
              <a:t>державі</a:t>
            </a:r>
            <a:r>
              <a:rPr lang="ru-RU" sz="2400" dirty="0"/>
              <a:t> й так </a:t>
            </a:r>
            <a:r>
              <a:rPr lang="ru-RU" sz="2400" dirty="0" err="1"/>
              <a:t>панує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Землячок </a:t>
            </a:r>
            <a:r>
              <a:rPr lang="ru-RU" sz="2400" dirty="0" err="1"/>
              <a:t>мій</a:t>
            </a:r>
            <a:r>
              <a:rPr lang="ru-RU" sz="2400" dirty="0"/>
              <a:t>, а </a:t>
            </a:r>
            <a:r>
              <a:rPr lang="ru-RU" sz="2400" dirty="0" err="1"/>
              <a:t>карка</a:t>
            </a:r>
            <a:r>
              <a:rPr lang="ru-RU" sz="2400" dirty="0"/>
              <a:t>, як ворон</a:t>
            </a:r>
            <a:r>
              <a:rPr lang="ru-RU" sz="2400" dirty="0" smtClean="0"/>
              <a:t>: </a:t>
            </a:r>
          </a:p>
          <a:p>
            <a:pPr marL="0" indent="0">
              <a:buNone/>
            </a:pPr>
            <a:r>
              <a:rPr lang="ru-RU" sz="2400" dirty="0" smtClean="0"/>
              <a:t>"</a:t>
            </a:r>
            <a:r>
              <a:rPr lang="ru-RU" sz="2400" dirty="0" err="1"/>
              <a:t>Українствуєш</a:t>
            </a:r>
            <a:r>
              <a:rPr lang="ru-RU" sz="2400" dirty="0"/>
              <a:t>? </a:t>
            </a:r>
            <a:r>
              <a:rPr lang="ru-RU" sz="2400" dirty="0" err="1"/>
              <a:t>Краще</a:t>
            </a:r>
            <a:r>
              <a:rPr lang="ru-RU" sz="2400" dirty="0"/>
              <a:t> б </a:t>
            </a:r>
            <a:r>
              <a:rPr lang="ru-RU" sz="2400" dirty="0" err="1"/>
              <a:t>ти</a:t>
            </a:r>
            <a:r>
              <a:rPr lang="ru-RU" sz="2400" dirty="0"/>
              <a:t> крав!"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/>
              <a:t>розбестив</a:t>
            </a:r>
            <a:r>
              <a:rPr lang="ru-RU" sz="2400" dirty="0"/>
              <a:t> </a:t>
            </a:r>
            <a:r>
              <a:rPr lang="ru-RU" sz="2400" dirty="0" err="1"/>
              <a:t>підступно</a:t>
            </a:r>
            <a:r>
              <a:rPr lang="ru-RU" sz="2400" dirty="0"/>
              <a:t> нас ворог,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/>
              <a:t>за </a:t>
            </a:r>
            <a:r>
              <a:rPr lang="ru-RU" sz="2400" dirty="0" err="1"/>
              <a:t>розбрат</a:t>
            </a:r>
            <a:r>
              <a:rPr lang="ru-RU" sz="2400" dirty="0"/>
              <a:t> Господь покарав.</a:t>
            </a:r>
          </a:p>
        </p:txBody>
      </p:sp>
      <p:pic>
        <p:nvPicPr>
          <p:cNvPr id="11266" name="Picture 2" descr="C:\Users\Qwerty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348880"/>
            <a:ext cx="3611028" cy="24029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592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Слово є вчинок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/>
              <a:t>Давайте пригадаємо слова величного українського письменника:</a:t>
            </a:r>
          </a:p>
          <a:p>
            <a:pPr marL="0" indent="0">
              <a:buNone/>
            </a:pPr>
            <a:r>
              <a:rPr lang="uk-UA" sz="2400" dirty="0"/>
              <a:t> </a:t>
            </a:r>
            <a:r>
              <a:rPr lang="uk-UA" sz="2400" dirty="0" smtClean="0"/>
              <a:t>      Ну що б, здавалося, слова,</a:t>
            </a:r>
          </a:p>
          <a:p>
            <a:pPr marL="0" indent="0">
              <a:buNone/>
            </a:pPr>
            <a:r>
              <a:rPr lang="uk-UA" sz="2400" dirty="0"/>
              <a:t> </a:t>
            </a:r>
            <a:r>
              <a:rPr lang="uk-UA" sz="2400" dirty="0" smtClean="0"/>
              <a:t>      Слова та голос більш нічого,</a:t>
            </a:r>
          </a:p>
          <a:p>
            <a:pPr marL="0" indent="0">
              <a:buNone/>
            </a:pPr>
            <a:r>
              <a:rPr lang="uk-UA" sz="2400" dirty="0"/>
              <a:t> </a:t>
            </a:r>
            <a:r>
              <a:rPr lang="uk-UA" sz="2400" dirty="0" smtClean="0"/>
              <a:t>      А серце б</a:t>
            </a:r>
            <a:r>
              <a:rPr lang="en-US" sz="2400" dirty="0" smtClean="0"/>
              <a:t>’</a:t>
            </a:r>
            <a:r>
              <a:rPr lang="uk-UA" sz="2400" dirty="0" smtClean="0"/>
              <a:t>ється, ожива,</a:t>
            </a:r>
          </a:p>
          <a:p>
            <a:pPr marL="0" indent="0">
              <a:buNone/>
            </a:pPr>
            <a:r>
              <a:rPr lang="uk-UA" sz="2400" dirty="0" smtClean="0"/>
              <a:t>       Як їх </a:t>
            </a:r>
            <a:r>
              <a:rPr lang="uk-UA" sz="2400" dirty="0" smtClean="0"/>
              <a:t>почує</a:t>
            </a:r>
            <a:endParaRPr lang="uk-UA" sz="2400" dirty="0" smtClean="0"/>
          </a:p>
          <a:p>
            <a:pPr marL="0" indent="0">
              <a:buNone/>
            </a:pPr>
            <a:r>
              <a:rPr lang="uk-UA" sz="2400" dirty="0"/>
              <a:t> </a:t>
            </a:r>
            <a:r>
              <a:rPr lang="uk-UA" sz="2400" dirty="0" smtClean="0"/>
              <a:t>                                            Т.Шевченко      </a:t>
            </a:r>
          </a:p>
        </p:txBody>
      </p:sp>
      <p:pic>
        <p:nvPicPr>
          <p:cNvPr id="3074" name="Picture 2" descr="C:\Users\Qwerty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420888"/>
            <a:ext cx="3751312" cy="28083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6096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Культура </a:t>
            </a:r>
            <a:r>
              <a:rPr lang="ru-RU" dirty="0" err="1" smtClean="0"/>
              <a:t>Укра</a:t>
            </a:r>
            <a:r>
              <a:rPr lang="uk-UA" dirty="0" err="1" smtClean="0"/>
              <a:t>їни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err="1"/>
              <a:t>Українська</a:t>
            </a:r>
            <a:r>
              <a:rPr lang="ru-RU" sz="2000" b="1" dirty="0"/>
              <a:t> культура</a:t>
            </a:r>
            <a:r>
              <a:rPr lang="ru-RU" sz="2000" dirty="0"/>
              <a:t> — </a:t>
            </a:r>
            <a:r>
              <a:rPr lang="ru-RU" sz="2000" dirty="0" err="1"/>
              <a:t>сукупність</a:t>
            </a:r>
            <a:r>
              <a:rPr lang="ru-RU" sz="2000" dirty="0"/>
              <a:t> </a:t>
            </a:r>
            <a:r>
              <a:rPr lang="ru-RU" sz="2000" dirty="0" err="1"/>
              <a:t>матеріальних</a:t>
            </a:r>
            <a:r>
              <a:rPr lang="ru-RU" sz="2000" dirty="0"/>
              <a:t> та </a:t>
            </a:r>
            <a:r>
              <a:rPr lang="ru-RU" sz="2000" dirty="0" err="1"/>
              <a:t>духовних</a:t>
            </a:r>
            <a:r>
              <a:rPr lang="ru-RU" sz="2000" dirty="0"/>
              <a:t> </a:t>
            </a:r>
            <a:r>
              <a:rPr lang="ru-RU" sz="2000" dirty="0" err="1"/>
              <a:t>цінностей</a:t>
            </a:r>
            <a:r>
              <a:rPr lang="ru-RU" sz="2000" dirty="0"/>
              <a:t>, </a:t>
            </a:r>
            <a:r>
              <a:rPr lang="ru-RU" sz="2000" dirty="0" err="1"/>
              <a:t>створених</a:t>
            </a:r>
            <a:r>
              <a:rPr lang="ru-RU" sz="2000" dirty="0"/>
              <a:t> </a:t>
            </a:r>
            <a:r>
              <a:rPr lang="ru-RU" sz="2000" dirty="0" err="1" smtClean="0"/>
              <a:t>українським</a:t>
            </a:r>
            <a:r>
              <a:rPr lang="ru-RU" sz="2000" dirty="0" smtClean="0"/>
              <a:t> народом </a:t>
            </a:r>
            <a:r>
              <a:rPr lang="ru-RU" sz="2000" dirty="0" err="1" smtClean="0"/>
              <a:t>протягом</a:t>
            </a:r>
            <a:r>
              <a:rPr lang="ru-RU" sz="2000" dirty="0" smtClean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 smtClean="0"/>
              <a:t>історії</a:t>
            </a:r>
            <a:r>
              <a:rPr lang="ru-RU" sz="2000" dirty="0" smtClean="0"/>
              <a:t>.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Для </a:t>
            </a:r>
            <a:r>
              <a:rPr lang="ru-RU" sz="2000" dirty="0" err="1"/>
              <a:t>української</a:t>
            </a:r>
            <a:r>
              <a:rPr lang="ru-RU" sz="2000" dirty="0"/>
              <a:t> </a:t>
            </a:r>
            <a:r>
              <a:rPr lang="ru-RU" sz="2000" dirty="0" err="1"/>
              <a:t>національної</a:t>
            </a:r>
            <a:r>
              <a:rPr lang="ru-RU" sz="2000" dirty="0"/>
              <a:t> </a:t>
            </a:r>
            <a:r>
              <a:rPr lang="ru-RU" sz="2000" dirty="0" err="1"/>
              <a:t>культури</a:t>
            </a:r>
            <a:r>
              <a:rPr lang="ru-RU" sz="2000" dirty="0"/>
              <a:t> основоположною базовою є народна культура на </a:t>
            </a:r>
            <a:r>
              <a:rPr lang="ru-RU" sz="2000" dirty="0" err="1"/>
              <a:t>основі</a:t>
            </a:r>
            <a:r>
              <a:rPr lang="ru-RU" sz="2000" dirty="0"/>
              <a:t> </a:t>
            </a:r>
            <a:r>
              <a:rPr lang="ru-RU" sz="2000" dirty="0" err="1"/>
              <a:t>якої</a:t>
            </a:r>
            <a:r>
              <a:rPr lang="ru-RU" sz="2000" dirty="0"/>
              <a:t> </a:t>
            </a:r>
            <a:r>
              <a:rPr lang="ru-RU" sz="2000" dirty="0" err="1"/>
              <a:t>поступово</a:t>
            </a:r>
            <a:r>
              <a:rPr lang="ru-RU" sz="2000" dirty="0"/>
              <a:t> </a:t>
            </a:r>
            <a:r>
              <a:rPr lang="ru-RU" sz="2000" dirty="0" err="1"/>
              <a:t>сформувалися</a:t>
            </a:r>
            <a:r>
              <a:rPr lang="ru-RU" sz="2000" dirty="0"/>
              <a:t> </a:t>
            </a:r>
            <a:r>
              <a:rPr lang="ru-RU" sz="2000" dirty="0" err="1"/>
              <a:t>професійні</a:t>
            </a:r>
            <a:r>
              <a:rPr lang="ru-RU" sz="2000" dirty="0"/>
              <a:t> </a:t>
            </a:r>
            <a:r>
              <a:rPr lang="ru-RU" sz="2000" dirty="0" smtClean="0"/>
              <a:t>наука, </a:t>
            </a:r>
            <a:r>
              <a:rPr lang="ru-RU" sz="2000" dirty="0" err="1" smtClean="0"/>
              <a:t>література</a:t>
            </a:r>
            <a:r>
              <a:rPr lang="ru-RU" sz="2000" dirty="0" smtClean="0"/>
              <a:t>, </a:t>
            </a:r>
            <a:r>
              <a:rPr lang="ru-RU" sz="2000" dirty="0" err="1" smtClean="0"/>
              <a:t>мистецтво</a:t>
            </a:r>
            <a:r>
              <a:rPr lang="ru-RU" sz="2000" dirty="0" smtClean="0"/>
              <a:t>. </a:t>
            </a:r>
            <a:r>
              <a:rPr lang="ru-RU" sz="2000" dirty="0" err="1"/>
              <a:t>Своєрідність</a:t>
            </a:r>
            <a:r>
              <a:rPr lang="ru-RU" sz="2000" dirty="0"/>
              <a:t> </a:t>
            </a:r>
            <a:r>
              <a:rPr lang="ru-RU" sz="2000" dirty="0" err="1"/>
              <a:t>української</a:t>
            </a:r>
            <a:r>
              <a:rPr lang="ru-RU" sz="2000" dirty="0"/>
              <a:t> </a:t>
            </a:r>
            <a:r>
              <a:rPr lang="ru-RU" sz="2000" dirty="0" err="1"/>
              <a:t>культури</a:t>
            </a:r>
            <a:r>
              <a:rPr lang="ru-RU" sz="2000" dirty="0"/>
              <a:t> </a:t>
            </a:r>
            <a:r>
              <a:rPr lang="ru-RU" sz="2000" dirty="0" err="1"/>
              <a:t>визначили</a:t>
            </a:r>
            <a:r>
              <a:rPr lang="ru-RU" sz="2000" dirty="0"/>
              <a:t>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впливи</a:t>
            </a:r>
            <a:r>
              <a:rPr lang="ru-RU" sz="2000" dirty="0"/>
              <a:t> </a:t>
            </a:r>
            <a:r>
              <a:rPr lang="ru-RU" sz="2000" dirty="0" err="1"/>
              <a:t>географічних</a:t>
            </a:r>
            <a:r>
              <a:rPr lang="ru-RU" sz="2000" dirty="0"/>
              <a:t> умов, </a:t>
            </a:r>
            <a:r>
              <a:rPr lang="ru-RU" sz="2000" dirty="0" err="1"/>
              <a:t>особливості</a:t>
            </a:r>
            <a:r>
              <a:rPr lang="ru-RU" sz="2000" dirty="0"/>
              <a:t> </a:t>
            </a:r>
            <a:r>
              <a:rPr lang="ru-RU" sz="2000" dirty="0" err="1"/>
              <a:t>історичного</a:t>
            </a:r>
            <a:r>
              <a:rPr lang="ru-RU" sz="2000" dirty="0"/>
              <a:t> шляху,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взаємодія</a:t>
            </a:r>
            <a:r>
              <a:rPr lang="ru-RU" sz="2000" dirty="0"/>
              <a:t> з </a:t>
            </a:r>
            <a:r>
              <a:rPr lang="ru-RU" sz="2000" dirty="0" err="1"/>
              <a:t>іншими</a:t>
            </a:r>
            <a:r>
              <a:rPr lang="ru-RU" sz="2000" dirty="0"/>
              <a:t> </a:t>
            </a:r>
            <a:r>
              <a:rPr lang="ru-RU" sz="2000" dirty="0" err="1"/>
              <a:t>етнокультурами</a:t>
            </a:r>
            <a:r>
              <a:rPr lang="ru-RU" sz="2000" dirty="0"/>
              <a:t>. </a:t>
            </a:r>
            <a:r>
              <a:rPr lang="ru-RU" sz="2000" dirty="0" err="1"/>
              <a:t>Важливим</a:t>
            </a:r>
            <a:r>
              <a:rPr lang="ru-RU" sz="2000" dirty="0"/>
              <a:t> </a:t>
            </a:r>
            <a:r>
              <a:rPr lang="ru-RU" sz="2000" dirty="0" err="1"/>
              <a:t>історичним</a:t>
            </a:r>
            <a:r>
              <a:rPr lang="ru-RU" sz="2000" dirty="0"/>
              <a:t> </a:t>
            </a:r>
            <a:r>
              <a:rPr lang="ru-RU" sz="2000" dirty="0" err="1"/>
              <a:t>етапом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культури</a:t>
            </a:r>
            <a:r>
              <a:rPr lang="ru-RU" sz="2000" dirty="0"/>
              <a:t> стало </a:t>
            </a:r>
            <a:r>
              <a:rPr lang="ru-RU" sz="2000" dirty="0" err="1"/>
              <a:t>прийняття</a:t>
            </a:r>
            <a:r>
              <a:rPr lang="ru-RU" sz="2000" dirty="0"/>
              <a:t> </a:t>
            </a:r>
            <a:r>
              <a:rPr lang="ru-RU" sz="2000" dirty="0" err="1" smtClean="0"/>
              <a:t>християнства</a:t>
            </a:r>
            <a:r>
              <a:rPr lang="ru-RU" sz="2000" dirty="0" smtClean="0"/>
              <a:t> у </a:t>
            </a:r>
            <a:r>
              <a:rPr lang="en-US" sz="2000" dirty="0" smtClean="0"/>
              <a:t>X </a:t>
            </a:r>
            <a:r>
              <a:rPr lang="ru-RU" sz="2000" dirty="0" err="1" smtClean="0"/>
              <a:t>столітті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4098" name="Picture 2" descr="C:\Users\Qwerty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270310"/>
            <a:ext cx="3012159" cy="232704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Qwerty\Desktop\inde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293096"/>
            <a:ext cx="2807944" cy="21644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254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Софійський собор (Київ</a:t>
            </a:r>
            <a:r>
              <a:rPr lang="uk-UA" b="1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200" b="1" dirty="0" smtClean="0"/>
              <a:t>Собор </a:t>
            </a:r>
            <a:r>
              <a:rPr lang="ru-RU" sz="2200" b="1" dirty="0" err="1"/>
              <a:t>святої</a:t>
            </a:r>
            <a:r>
              <a:rPr lang="ru-RU" sz="2200" b="1" dirty="0"/>
              <a:t> </a:t>
            </a:r>
            <a:r>
              <a:rPr lang="ru-RU" sz="2200" b="1" dirty="0" err="1"/>
              <a:t>Софії</a:t>
            </a:r>
            <a:r>
              <a:rPr lang="ru-RU" sz="2200" b="1" dirty="0"/>
              <a:t> — </a:t>
            </a:r>
            <a:r>
              <a:rPr lang="ru-RU" sz="2200" b="1" dirty="0" err="1"/>
              <a:t>Премудрості</a:t>
            </a:r>
            <a:r>
              <a:rPr lang="ru-RU" sz="2200" b="1" dirty="0"/>
              <a:t> </a:t>
            </a:r>
            <a:r>
              <a:rPr lang="ru-RU" sz="2200" b="1" dirty="0" err="1"/>
              <a:t>Божої</a:t>
            </a:r>
            <a:r>
              <a:rPr lang="ru-RU" sz="2200" dirty="0"/>
              <a:t>, </a:t>
            </a:r>
            <a:r>
              <a:rPr lang="ru-RU" sz="2200" b="1" dirty="0" err="1"/>
              <a:t>Софія</a:t>
            </a:r>
            <a:r>
              <a:rPr lang="ru-RU" sz="2200" b="1" dirty="0"/>
              <a:t> </a:t>
            </a:r>
            <a:r>
              <a:rPr lang="ru-RU" sz="2200" b="1" dirty="0" err="1"/>
              <a:t>Київська</a:t>
            </a:r>
            <a:r>
              <a:rPr lang="ru-RU" sz="2200" dirty="0"/>
              <a:t> </a:t>
            </a:r>
            <a:r>
              <a:rPr lang="ru-RU" sz="2200" dirty="0" err="1"/>
              <a:t>або</a:t>
            </a:r>
            <a:r>
              <a:rPr lang="ru-RU" sz="2200" dirty="0"/>
              <a:t> </a:t>
            </a:r>
            <a:r>
              <a:rPr lang="ru-RU" sz="2200" b="1" dirty="0" err="1"/>
              <a:t>Софійський</a:t>
            </a:r>
            <a:r>
              <a:rPr lang="ru-RU" sz="2200" b="1" dirty="0"/>
              <a:t> Собор</a:t>
            </a:r>
            <a:r>
              <a:rPr lang="ru-RU" sz="2200" dirty="0"/>
              <a:t> — </a:t>
            </a:r>
            <a:r>
              <a:rPr lang="ru-RU" sz="2200" dirty="0" err="1"/>
              <a:t>християнський</a:t>
            </a:r>
            <a:r>
              <a:rPr lang="ru-RU" sz="2200" dirty="0"/>
              <a:t> собор в </a:t>
            </a:r>
            <a:r>
              <a:rPr lang="ru-RU" sz="2200" dirty="0" err="1"/>
              <a:t>центрі</a:t>
            </a:r>
            <a:r>
              <a:rPr lang="ru-RU" sz="2200" dirty="0"/>
              <a:t> </a:t>
            </a:r>
            <a:r>
              <a:rPr lang="ru-RU" sz="2200" dirty="0" err="1"/>
              <a:t>Києва</a:t>
            </a:r>
            <a:r>
              <a:rPr lang="ru-RU" sz="2200" dirty="0"/>
              <a:t>, </a:t>
            </a:r>
            <a:r>
              <a:rPr lang="ru-RU" sz="2200" dirty="0" err="1"/>
              <a:t>пам'ятка</a:t>
            </a:r>
            <a:r>
              <a:rPr lang="ru-RU" sz="2200" dirty="0"/>
              <a:t> </a:t>
            </a:r>
            <a:r>
              <a:rPr lang="ru-RU" sz="2200" dirty="0" err="1"/>
              <a:t>української</a:t>
            </a:r>
            <a:r>
              <a:rPr lang="ru-RU" sz="2200" dirty="0"/>
              <a:t> </a:t>
            </a:r>
            <a:r>
              <a:rPr lang="ru-RU" sz="2200" dirty="0" err="1"/>
              <a:t>архітектури</a:t>
            </a:r>
            <a:r>
              <a:rPr lang="ru-RU" sz="2200" dirty="0"/>
              <a:t> та монументального </a:t>
            </a:r>
            <a:r>
              <a:rPr lang="ru-RU" sz="2200" dirty="0" err="1"/>
              <a:t>живопису</a:t>
            </a:r>
            <a:r>
              <a:rPr lang="ru-RU" sz="2200" dirty="0"/>
              <a:t> 11—18 </a:t>
            </a:r>
            <a:r>
              <a:rPr lang="ru-RU" sz="2200" dirty="0" err="1"/>
              <a:t>століть</a:t>
            </a:r>
            <a:r>
              <a:rPr lang="ru-RU" sz="2200" dirty="0"/>
              <a:t>, одна з </a:t>
            </a:r>
            <a:r>
              <a:rPr lang="ru-RU" sz="2200" dirty="0" err="1"/>
              <a:t>небагатьох</a:t>
            </a:r>
            <a:r>
              <a:rPr lang="ru-RU" sz="2200" dirty="0"/>
              <a:t> </a:t>
            </a:r>
            <a:r>
              <a:rPr lang="ru-RU" sz="2200" dirty="0" err="1"/>
              <a:t>уцілілих</a:t>
            </a:r>
            <a:r>
              <a:rPr lang="ru-RU" sz="2200" dirty="0"/>
              <a:t> </a:t>
            </a:r>
            <a:r>
              <a:rPr lang="ru-RU" sz="2200" dirty="0" err="1"/>
              <a:t>споруд</a:t>
            </a:r>
            <a:r>
              <a:rPr lang="ru-RU" sz="2200" dirty="0"/>
              <a:t> </a:t>
            </a:r>
            <a:r>
              <a:rPr lang="ru-RU" sz="2200" dirty="0" err="1"/>
              <a:t>часів</a:t>
            </a:r>
            <a:r>
              <a:rPr lang="ru-RU" sz="2200" dirty="0"/>
              <a:t> </a:t>
            </a:r>
            <a:r>
              <a:rPr lang="ru-RU" sz="2200" dirty="0" err="1" smtClean="0"/>
              <a:t>Київської</a:t>
            </a:r>
            <a:r>
              <a:rPr lang="ru-RU" sz="2200" dirty="0" smtClean="0"/>
              <a:t> </a:t>
            </a:r>
            <a:r>
              <a:rPr lang="ru-RU" sz="2200" dirty="0" err="1" smtClean="0"/>
              <a:t>Русі</a:t>
            </a:r>
            <a:r>
              <a:rPr lang="ru-RU" sz="2200" dirty="0"/>
              <a:t>. Одна з </a:t>
            </a:r>
            <a:r>
              <a:rPr lang="ru-RU" sz="2200" dirty="0" err="1"/>
              <a:t>найголовніших</a:t>
            </a:r>
            <a:r>
              <a:rPr lang="ru-RU" sz="2200" dirty="0"/>
              <a:t> </a:t>
            </a:r>
            <a:r>
              <a:rPr lang="ru-RU" sz="2200" dirty="0" err="1"/>
              <a:t>християнських</a:t>
            </a:r>
            <a:r>
              <a:rPr lang="ru-RU" sz="2200" dirty="0"/>
              <a:t> </a:t>
            </a:r>
            <a:r>
              <a:rPr lang="ru-RU" sz="2200" dirty="0" err="1"/>
              <a:t>святинь</a:t>
            </a:r>
            <a:r>
              <a:rPr lang="ru-RU" sz="2200" dirty="0"/>
              <a:t> </a:t>
            </a:r>
            <a:r>
              <a:rPr lang="ru-RU" sz="2200" dirty="0" err="1"/>
              <a:t>Східної</a:t>
            </a:r>
            <a:r>
              <a:rPr lang="ru-RU" sz="2200" dirty="0"/>
              <a:t> </a:t>
            </a:r>
            <a:r>
              <a:rPr lang="ru-RU" sz="2200" dirty="0" err="1"/>
              <a:t>Європи</a:t>
            </a:r>
            <a:r>
              <a:rPr lang="ru-RU" sz="2200" dirty="0"/>
              <a:t>, </a:t>
            </a:r>
            <a:r>
              <a:rPr lang="ru-RU" sz="2200" dirty="0" err="1"/>
              <a:t>історичний</a:t>
            </a:r>
            <a:r>
              <a:rPr lang="ru-RU" sz="2200" dirty="0"/>
              <a:t> центр </a:t>
            </a:r>
            <a:r>
              <a:rPr lang="ru-RU" sz="2200" dirty="0" err="1"/>
              <a:t>Київської</a:t>
            </a:r>
            <a:r>
              <a:rPr lang="ru-RU" sz="2200" dirty="0"/>
              <a:t> </a:t>
            </a:r>
            <a:r>
              <a:rPr lang="ru-RU" sz="2200" dirty="0" err="1"/>
              <a:t>митрополії</a:t>
            </a:r>
            <a:r>
              <a:rPr lang="ru-RU" sz="2200" dirty="0"/>
              <a:t>.</a:t>
            </a:r>
          </a:p>
          <a:p>
            <a:pPr marL="0" indent="0">
              <a:buNone/>
            </a:pPr>
            <a:r>
              <a:rPr lang="ru-RU" sz="2200" dirty="0" err="1"/>
              <a:t>Міститься</a:t>
            </a:r>
            <a:r>
              <a:rPr lang="ru-RU" sz="2200" dirty="0"/>
              <a:t> на </a:t>
            </a:r>
            <a:r>
              <a:rPr lang="ru-RU" sz="2200" dirty="0" err="1"/>
              <a:t>території</a:t>
            </a:r>
            <a:r>
              <a:rPr lang="ru-RU" sz="2200" dirty="0"/>
              <a:t> </a:t>
            </a:r>
            <a:r>
              <a:rPr lang="ru-RU" sz="2200" dirty="0" err="1"/>
              <a:t>Софійського</a:t>
            </a:r>
            <a:r>
              <a:rPr lang="ru-RU" sz="2200" dirty="0"/>
              <a:t> </a:t>
            </a:r>
            <a:r>
              <a:rPr lang="ru-RU" sz="2200" dirty="0" err="1"/>
              <a:t>монастиря</a:t>
            </a:r>
            <a:r>
              <a:rPr lang="ru-RU" sz="2200" dirty="0"/>
              <a:t>, є </a:t>
            </a:r>
            <a:r>
              <a:rPr lang="ru-RU" sz="2200" dirty="0" err="1"/>
              <a:t>складовою</a:t>
            </a:r>
            <a:r>
              <a:rPr lang="ru-RU" sz="2200" dirty="0"/>
              <a:t> </a:t>
            </a:r>
            <a:r>
              <a:rPr lang="ru-RU" sz="2200" dirty="0" err="1"/>
              <a:t>Національного</a:t>
            </a:r>
            <a:r>
              <a:rPr lang="ru-RU" sz="2200" dirty="0"/>
              <a:t> </a:t>
            </a:r>
            <a:r>
              <a:rPr lang="ru-RU" sz="2200" dirty="0" err="1"/>
              <a:t>заповідника</a:t>
            </a:r>
            <a:r>
              <a:rPr lang="ru-RU" sz="2200" dirty="0"/>
              <a:t> «</a:t>
            </a:r>
            <a:r>
              <a:rPr lang="ru-RU" sz="2200" dirty="0" err="1"/>
              <a:t>Софія</a:t>
            </a:r>
            <a:r>
              <a:rPr lang="ru-RU" sz="2200" dirty="0"/>
              <a:t> </a:t>
            </a:r>
            <a:r>
              <a:rPr lang="ru-RU" sz="2200" dirty="0" err="1"/>
              <a:t>Київська</a:t>
            </a:r>
            <a:r>
              <a:rPr lang="ru-RU" sz="2200" dirty="0"/>
              <a:t>» (</a:t>
            </a:r>
            <a:r>
              <a:rPr lang="ru-RU" sz="2200" dirty="0" err="1"/>
              <a:t>крім</a:t>
            </a:r>
            <a:r>
              <a:rPr lang="ru-RU" sz="2200" dirty="0"/>
              <a:t> собору, до </a:t>
            </a:r>
            <a:r>
              <a:rPr lang="ru-RU" sz="2200" dirty="0" err="1"/>
              <a:t>цього</a:t>
            </a:r>
            <a:r>
              <a:rPr lang="ru-RU" sz="2200" dirty="0"/>
              <a:t> </a:t>
            </a:r>
            <a:r>
              <a:rPr lang="ru-RU" sz="2200" dirty="0" err="1"/>
              <a:t>заповідника</a:t>
            </a:r>
            <a:r>
              <a:rPr lang="ru-RU" sz="2200" dirty="0"/>
              <a:t> належать </a:t>
            </a:r>
            <a:r>
              <a:rPr lang="ru-RU" sz="2200" dirty="0" err="1"/>
              <a:t>Золоті</a:t>
            </a:r>
            <a:r>
              <a:rPr lang="ru-RU" sz="2200" dirty="0"/>
              <a:t> Ворота, </a:t>
            </a:r>
            <a:r>
              <a:rPr lang="ru-RU" sz="2200" dirty="0" err="1"/>
              <a:t>Андріївська</a:t>
            </a:r>
            <a:r>
              <a:rPr lang="ru-RU" sz="2200" dirty="0"/>
              <a:t> </a:t>
            </a:r>
            <a:r>
              <a:rPr lang="ru-RU" sz="2200" dirty="0" err="1"/>
              <a:t>церква</a:t>
            </a:r>
            <a:r>
              <a:rPr lang="ru-RU" sz="2200" dirty="0"/>
              <a:t>, </a:t>
            </a:r>
            <a:r>
              <a:rPr lang="ru-RU" sz="2200" dirty="0" err="1"/>
              <a:t>Кирилівська</a:t>
            </a:r>
            <a:r>
              <a:rPr lang="ru-RU" sz="2200" dirty="0"/>
              <a:t> </a:t>
            </a:r>
            <a:r>
              <a:rPr lang="ru-RU" sz="2200" dirty="0" err="1"/>
              <a:t>церква</a:t>
            </a:r>
            <a:r>
              <a:rPr lang="ru-RU" sz="2200" dirty="0"/>
              <a:t> в </a:t>
            </a:r>
            <a:r>
              <a:rPr lang="ru-RU" sz="2200" dirty="0" err="1"/>
              <a:t>Києві</a:t>
            </a:r>
            <a:r>
              <a:rPr lang="ru-RU" sz="2200" dirty="0"/>
              <a:t> та </a:t>
            </a:r>
            <a:r>
              <a:rPr lang="ru-RU" sz="2200" dirty="0" err="1"/>
              <a:t>Судацька</a:t>
            </a:r>
            <a:r>
              <a:rPr lang="ru-RU" sz="2200" dirty="0"/>
              <a:t> </a:t>
            </a:r>
            <a:r>
              <a:rPr lang="ru-RU" sz="2200" dirty="0" err="1"/>
              <a:t>фортеця</a:t>
            </a:r>
            <a:r>
              <a:rPr lang="ru-RU" sz="2200" dirty="0"/>
              <a:t>).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pic>
        <p:nvPicPr>
          <p:cNvPr id="8194" name="Picture 2" descr="C:\Users\Qwerty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772816"/>
            <a:ext cx="4535762" cy="338437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2245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err="1"/>
              <a:t>Українська</a:t>
            </a:r>
            <a:r>
              <a:rPr lang="ru-RU" sz="2000" b="1" dirty="0"/>
              <a:t> </a:t>
            </a:r>
            <a:r>
              <a:rPr lang="ru-RU" sz="2000" b="1" dirty="0" err="1"/>
              <a:t>література</a:t>
            </a:r>
            <a:r>
              <a:rPr lang="ru-RU" sz="2000" dirty="0"/>
              <a:t> — </a:t>
            </a:r>
            <a:r>
              <a:rPr lang="ru-RU" sz="2000" dirty="0" err="1"/>
              <a:t>література</a:t>
            </a:r>
            <a:r>
              <a:rPr lang="ru-RU" sz="2000" dirty="0"/>
              <a:t>, написана </a:t>
            </a:r>
            <a:r>
              <a:rPr lang="ru-RU" sz="2000" dirty="0" err="1"/>
              <a:t>українською</a:t>
            </a:r>
            <a:r>
              <a:rPr lang="ru-RU" sz="2000" dirty="0"/>
              <a:t> </a:t>
            </a:r>
            <a:r>
              <a:rPr lang="ru-RU" sz="2000" dirty="0" err="1"/>
              <a:t>мовою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українськими</a:t>
            </a:r>
            <a:r>
              <a:rPr lang="ru-RU" sz="2000" dirty="0"/>
              <a:t> </a:t>
            </a:r>
            <a:r>
              <a:rPr lang="ru-RU" sz="2000" dirty="0" err="1"/>
              <a:t>письменниками</a:t>
            </a:r>
            <a:r>
              <a:rPr lang="ru-RU" sz="2000" dirty="0"/>
              <a:t>. </a:t>
            </a:r>
            <a:r>
              <a:rPr lang="ru-RU" sz="2000" dirty="0" err="1"/>
              <a:t>Українська</a:t>
            </a:r>
            <a:r>
              <a:rPr lang="ru-RU" sz="2000" dirty="0"/>
              <a:t> </a:t>
            </a:r>
            <a:r>
              <a:rPr lang="ru-RU" sz="2000" dirty="0" err="1"/>
              <a:t>література</a:t>
            </a:r>
            <a:r>
              <a:rPr lang="ru-RU" sz="2000" dirty="0"/>
              <a:t> мала </a:t>
            </a:r>
            <a:r>
              <a:rPr lang="ru-RU" sz="2000" dirty="0" err="1"/>
              <a:t>важкий</a:t>
            </a:r>
            <a:r>
              <a:rPr lang="ru-RU" sz="2000" dirty="0"/>
              <a:t> </a:t>
            </a:r>
            <a:r>
              <a:rPr lang="ru-RU" sz="2000" dirty="0" err="1"/>
              <a:t>розвиток</a:t>
            </a:r>
            <a:r>
              <a:rPr lang="ru-RU" sz="2000" dirty="0"/>
              <a:t> через </a:t>
            </a:r>
            <a:r>
              <a:rPr lang="ru-RU" sz="2000" dirty="0" err="1"/>
              <a:t>постійне</a:t>
            </a:r>
            <a:r>
              <a:rPr lang="ru-RU" sz="2000" dirty="0"/>
              <a:t> </a:t>
            </a:r>
            <a:r>
              <a:rPr lang="ru-RU" sz="2000" dirty="0" err="1"/>
              <a:t>іноземне</a:t>
            </a:r>
            <a:r>
              <a:rPr lang="ru-RU" sz="2000" dirty="0"/>
              <a:t> </a:t>
            </a:r>
            <a:r>
              <a:rPr lang="ru-RU" sz="2000" dirty="0" err="1"/>
              <a:t>панування</a:t>
            </a:r>
            <a:r>
              <a:rPr lang="ru-RU" sz="2000" dirty="0"/>
              <a:t> над </a:t>
            </a:r>
            <a:r>
              <a:rPr lang="ru-RU" sz="2000" dirty="0" err="1"/>
              <a:t>українськими</a:t>
            </a:r>
            <a:r>
              <a:rPr lang="ru-RU" sz="2000" dirty="0"/>
              <a:t> землями. В </a:t>
            </a:r>
            <a:r>
              <a:rPr lang="ru-RU" sz="2000" dirty="0" err="1"/>
              <a:t>деякі</a:t>
            </a:r>
            <a:r>
              <a:rPr lang="ru-RU" sz="2000" dirty="0"/>
              <a:t> </a:t>
            </a:r>
            <a:r>
              <a:rPr lang="ru-RU" sz="2000" dirty="0" err="1"/>
              <a:t>періоди</a:t>
            </a:r>
            <a:r>
              <a:rPr lang="ru-RU" sz="2000" dirty="0"/>
              <a:t> </a:t>
            </a:r>
            <a:r>
              <a:rPr lang="ru-RU" sz="2000" dirty="0" err="1"/>
              <a:t>використання</a:t>
            </a:r>
            <a:r>
              <a:rPr lang="ru-RU" sz="2000" dirty="0"/>
              <a:t> </a:t>
            </a:r>
            <a:r>
              <a:rPr lang="ru-RU" sz="2000" dirty="0" err="1"/>
              <a:t>української</a:t>
            </a:r>
            <a:r>
              <a:rPr lang="ru-RU" sz="2000" dirty="0"/>
              <a:t> </a:t>
            </a:r>
            <a:r>
              <a:rPr lang="ru-RU" sz="2000" dirty="0" err="1"/>
              <a:t>мови</a:t>
            </a:r>
            <a:r>
              <a:rPr lang="ru-RU" sz="2000" dirty="0"/>
              <a:t> </a:t>
            </a:r>
            <a:r>
              <a:rPr lang="ru-RU" sz="2000" dirty="0" err="1"/>
              <a:t>навіть</a:t>
            </a:r>
            <a:r>
              <a:rPr lang="ru-RU" sz="2000" dirty="0"/>
              <a:t> </a:t>
            </a:r>
            <a:r>
              <a:rPr lang="ru-RU" sz="2000" dirty="0" err="1"/>
              <a:t>було</a:t>
            </a:r>
            <a:r>
              <a:rPr lang="ru-RU" sz="2000" dirty="0"/>
              <a:t> заборонено до </a:t>
            </a:r>
            <a:r>
              <a:rPr lang="ru-RU" sz="2000" dirty="0" err="1"/>
              <a:t>друку</a:t>
            </a:r>
            <a:r>
              <a:rPr lang="ru-RU" sz="2000" dirty="0"/>
              <a:t>. </a:t>
            </a:r>
            <a:r>
              <a:rPr lang="ru-RU" sz="2000" dirty="0" err="1"/>
              <a:t>Однак</a:t>
            </a:r>
            <a:r>
              <a:rPr lang="ru-RU" sz="2000" dirty="0"/>
              <a:t>, </a:t>
            </a:r>
            <a:r>
              <a:rPr lang="ru-RU" sz="2000" dirty="0" err="1"/>
              <a:t>незважаючи</a:t>
            </a:r>
            <a:r>
              <a:rPr lang="ru-RU" sz="2000" dirty="0"/>
              <a:t> на </a:t>
            </a:r>
            <a:r>
              <a:rPr lang="ru-RU" sz="2000" dirty="0" err="1"/>
              <a:t>численні</a:t>
            </a:r>
            <a:r>
              <a:rPr lang="ru-RU" sz="2000" dirty="0"/>
              <a:t> </a:t>
            </a:r>
            <a:r>
              <a:rPr lang="ru-RU" sz="2000" dirty="0" err="1"/>
              <a:t>репресії</a:t>
            </a:r>
            <a:r>
              <a:rPr lang="ru-RU" sz="2000" dirty="0"/>
              <a:t>, </a:t>
            </a:r>
            <a:r>
              <a:rPr lang="ru-RU" sz="2000" dirty="0" err="1"/>
              <a:t>Україна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багату</a:t>
            </a:r>
            <a:r>
              <a:rPr lang="ru-RU" sz="2000" dirty="0"/>
              <a:t> </a:t>
            </a:r>
            <a:r>
              <a:rPr lang="ru-RU" sz="2000" dirty="0" err="1"/>
              <a:t>літературну</a:t>
            </a:r>
            <a:r>
              <a:rPr lang="ru-RU" sz="2000" dirty="0"/>
              <a:t> </a:t>
            </a:r>
            <a:r>
              <a:rPr lang="ru-RU" sz="2000" dirty="0" err="1"/>
              <a:t>спадщину</a:t>
            </a:r>
            <a:r>
              <a:rPr lang="ru-RU" sz="2000" dirty="0"/>
              <a:t>, яку створила велика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/>
              <a:t>відомих</a:t>
            </a:r>
            <a:r>
              <a:rPr lang="ru-RU" sz="2000" dirty="0"/>
              <a:t> </a:t>
            </a:r>
            <a:r>
              <a:rPr lang="ru-RU" sz="2000" dirty="0" err="1"/>
              <a:t>авторів</a:t>
            </a:r>
            <a:r>
              <a:rPr lang="ru-RU" sz="2000" dirty="0"/>
              <a:t>.</a:t>
            </a:r>
          </a:p>
          <a:p>
            <a:endParaRPr lang="ru-RU" dirty="0"/>
          </a:p>
        </p:txBody>
      </p:sp>
      <p:pic>
        <p:nvPicPr>
          <p:cNvPr id="5122" name="Picture 2" descr="C:\Users\Qwerty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79" y="3578117"/>
            <a:ext cx="2086347" cy="29429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Qwerty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600565"/>
            <a:ext cx="2088257" cy="295007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251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Пам'ятники Тарасові </a:t>
            </a:r>
            <a:r>
              <a:rPr lang="uk-UA" b="1" dirty="0" smtClean="0"/>
              <a:t>Шевченку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err="1"/>
              <a:t>Пам'ятники</a:t>
            </a:r>
            <a:r>
              <a:rPr lang="ru-RU" sz="2000" dirty="0"/>
              <a:t> Тарасу Григоровичу </a:t>
            </a:r>
            <a:r>
              <a:rPr lang="ru-RU" sz="2000" dirty="0" err="1"/>
              <a:t>Шевченку</a:t>
            </a:r>
            <a:r>
              <a:rPr lang="ru-RU" sz="2000" dirty="0"/>
              <a:t> </a:t>
            </a:r>
            <a:r>
              <a:rPr lang="ru-RU" sz="2000" dirty="0" err="1"/>
              <a:t>встановлені</a:t>
            </a:r>
            <a:r>
              <a:rPr lang="ru-RU" sz="2000" dirty="0"/>
              <a:t> в </a:t>
            </a:r>
            <a:r>
              <a:rPr lang="ru-RU" sz="2000" dirty="0" err="1"/>
              <a:t>усіх</a:t>
            </a:r>
            <a:r>
              <a:rPr lang="ru-RU" sz="2000" dirty="0"/>
              <a:t> </a:t>
            </a:r>
            <a:r>
              <a:rPr lang="ru-RU" sz="2000" dirty="0" err="1"/>
              <a:t>обласних</a:t>
            </a:r>
            <a:r>
              <a:rPr lang="ru-RU" sz="2000" dirty="0"/>
              <a:t> центрах </a:t>
            </a:r>
            <a:r>
              <a:rPr lang="ru-RU" sz="2000" dirty="0" err="1"/>
              <a:t>України</a:t>
            </a:r>
            <a:r>
              <a:rPr lang="ru-RU" sz="2000" dirty="0"/>
              <a:t>, </a:t>
            </a:r>
            <a:r>
              <a:rPr lang="ru-RU" sz="2000" dirty="0" err="1"/>
              <a:t>багатьох</a:t>
            </a:r>
            <a:r>
              <a:rPr lang="ru-RU" sz="2000" dirty="0"/>
              <a:t> </a:t>
            </a:r>
            <a:r>
              <a:rPr lang="ru-RU" sz="2000" dirty="0" err="1"/>
              <a:t>містах</a:t>
            </a:r>
            <a:r>
              <a:rPr lang="ru-RU" sz="2000" dirty="0"/>
              <a:t> і селах </a:t>
            </a:r>
            <a:r>
              <a:rPr lang="ru-RU" sz="2000" dirty="0" err="1"/>
              <a:t>держави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у </a:t>
            </a:r>
            <a:r>
              <a:rPr lang="ru-RU" sz="2000" dirty="0" err="1"/>
              <a:t>численних</a:t>
            </a:r>
            <a:r>
              <a:rPr lang="ru-RU" sz="2000" dirty="0"/>
              <a:t> </a:t>
            </a:r>
            <a:r>
              <a:rPr lang="ru-RU" sz="2000" dirty="0" err="1"/>
              <a:t>столицях</a:t>
            </a:r>
            <a:r>
              <a:rPr lang="ru-RU" sz="2000" dirty="0"/>
              <a:t> і </a:t>
            </a:r>
            <a:r>
              <a:rPr lang="ru-RU" sz="2000" dirty="0" err="1"/>
              <a:t>містах</a:t>
            </a:r>
            <a:r>
              <a:rPr lang="ru-RU" sz="2000" dirty="0"/>
              <a:t> за кордоном (в тому </a:t>
            </a:r>
            <a:r>
              <a:rPr lang="ru-RU" sz="2000" dirty="0" err="1"/>
              <a:t>числі</a:t>
            </a:r>
            <a:r>
              <a:rPr lang="ru-RU" sz="2000" dirty="0"/>
              <a:t> у </a:t>
            </a:r>
            <a:r>
              <a:rPr lang="ru-RU" sz="2000" dirty="0" err="1"/>
              <a:t>пострадянських</a:t>
            </a:r>
            <a:r>
              <a:rPr lang="ru-RU" sz="2000" dirty="0"/>
              <a:t> державах, </a:t>
            </a:r>
            <a:r>
              <a:rPr lang="ru-RU" sz="2000" dirty="0" err="1"/>
              <a:t>встановлені</a:t>
            </a:r>
            <a:r>
              <a:rPr lang="ru-RU" sz="2000" dirty="0"/>
              <a:t> за </a:t>
            </a:r>
            <a:r>
              <a:rPr lang="ru-RU" sz="2000" dirty="0" err="1"/>
              <a:t>ініціативи</a:t>
            </a:r>
            <a:r>
              <a:rPr lang="ru-RU" sz="2000" dirty="0"/>
              <a:t> і коштом </a:t>
            </a:r>
            <a:r>
              <a:rPr lang="ru-RU" sz="2000" dirty="0" err="1"/>
              <a:t>української</a:t>
            </a:r>
            <a:r>
              <a:rPr lang="ru-RU" sz="2000" dirty="0"/>
              <a:t> </a:t>
            </a:r>
            <a:r>
              <a:rPr lang="ru-RU" sz="2000" dirty="0" err="1"/>
              <a:t>еміграції</a:t>
            </a:r>
            <a:r>
              <a:rPr lang="ru-RU" sz="2000" dirty="0"/>
              <a:t>, як </a:t>
            </a:r>
            <a:r>
              <a:rPr lang="ru-RU" sz="2000" dirty="0" err="1"/>
              <a:t>дарунки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, за </a:t>
            </a:r>
            <a:r>
              <a:rPr lang="ru-RU" sz="2000" dirty="0" err="1"/>
              <a:t>обміном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).</a:t>
            </a:r>
          </a:p>
          <a:p>
            <a:pPr marL="0" indent="0">
              <a:buNone/>
            </a:pPr>
            <a:r>
              <a:rPr lang="ru-RU" sz="2000" dirty="0" err="1"/>
              <a:t>Загалом</a:t>
            </a:r>
            <a:r>
              <a:rPr lang="ru-RU" sz="2000" dirty="0"/>
              <a:t>, в </a:t>
            </a:r>
            <a:r>
              <a:rPr lang="ru-RU" sz="2000" dirty="0" err="1"/>
              <a:t>Україні</a:t>
            </a:r>
            <a:r>
              <a:rPr lang="ru-RU" sz="2000" dirty="0"/>
              <a:t> і </a:t>
            </a:r>
            <a:r>
              <a:rPr lang="ru-RU" sz="2000" dirty="0" err="1"/>
              <a:t>світі</a:t>
            </a:r>
            <a:r>
              <a:rPr lang="ru-RU" sz="2000" dirty="0"/>
              <a:t> </a:t>
            </a:r>
            <a:r>
              <a:rPr lang="ru-RU" sz="2000" dirty="0" err="1"/>
              <a:t>понад</a:t>
            </a:r>
            <a:r>
              <a:rPr lang="ru-RU" sz="2000" dirty="0"/>
              <a:t> 1100 </a:t>
            </a:r>
            <a:r>
              <a:rPr lang="ru-RU" sz="2000" dirty="0" err="1"/>
              <a:t>пам'ятників</a:t>
            </a:r>
            <a:r>
              <a:rPr lang="ru-RU" sz="2000" dirty="0"/>
              <a:t> </a:t>
            </a:r>
            <a:r>
              <a:rPr lang="ru-RU" sz="2000" dirty="0" err="1"/>
              <a:t>поету</a:t>
            </a:r>
            <a:r>
              <a:rPr lang="ru-RU" sz="2000" dirty="0"/>
              <a:t>.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найбільша</a:t>
            </a:r>
            <a:r>
              <a:rPr lang="ru-RU" sz="2000" dirty="0"/>
              <a:t>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/>
              <a:t>монументів</a:t>
            </a:r>
            <a:r>
              <a:rPr lang="ru-RU" sz="2000" dirty="0"/>
              <a:t>, </a:t>
            </a:r>
            <a:r>
              <a:rPr lang="ru-RU" sz="2000" dirty="0" err="1"/>
              <a:t>встановлених</a:t>
            </a:r>
            <a:r>
              <a:rPr lang="ru-RU" sz="2000" dirty="0"/>
              <a:t> </a:t>
            </a:r>
            <a:r>
              <a:rPr lang="ru-RU" sz="2000" dirty="0" err="1"/>
              <a:t>одній</a:t>
            </a:r>
            <a:r>
              <a:rPr lang="ru-RU" sz="2000" dirty="0"/>
              <a:t> </a:t>
            </a:r>
            <a:r>
              <a:rPr lang="ru-RU" sz="2000" dirty="0" err="1"/>
              <a:t>особі</a:t>
            </a:r>
            <a:r>
              <a:rPr lang="ru-RU" sz="2000" dirty="0"/>
              <a:t>, </a:t>
            </a:r>
            <a:r>
              <a:rPr lang="ru-RU" sz="2000" dirty="0" err="1"/>
              <a:t>якщо</a:t>
            </a:r>
            <a:r>
              <a:rPr lang="ru-RU" sz="2000" dirty="0"/>
              <a:t> не </a:t>
            </a:r>
            <a:r>
              <a:rPr lang="ru-RU" sz="2000" dirty="0" err="1"/>
              <a:t>враховувати</a:t>
            </a:r>
            <a:r>
              <a:rPr lang="ru-RU" sz="2000" dirty="0"/>
              <a:t> </a:t>
            </a:r>
            <a:r>
              <a:rPr lang="ru-RU" sz="2000" dirty="0" err="1"/>
              <a:t>вождів</a:t>
            </a:r>
            <a:r>
              <a:rPr lang="ru-RU" sz="2000" dirty="0"/>
              <a:t> </a:t>
            </a:r>
            <a:r>
              <a:rPr lang="ru-RU" sz="2000" dirty="0" err="1"/>
              <a:t>тоталітарного</a:t>
            </a:r>
            <a:r>
              <a:rPr lang="ru-RU" sz="2000" dirty="0"/>
              <a:t> режиму і </a:t>
            </a:r>
            <a:r>
              <a:rPr lang="ru-RU" sz="2000" dirty="0" err="1"/>
              <a:t>невідомих</a:t>
            </a:r>
            <a:r>
              <a:rPr lang="ru-RU" sz="2000" dirty="0"/>
              <a:t> </a:t>
            </a:r>
            <a:r>
              <a:rPr lang="ru-RU" sz="2000" dirty="0" err="1" smtClean="0"/>
              <a:t>солдатів</a:t>
            </a:r>
            <a:r>
              <a:rPr lang="ru-RU" sz="2000" dirty="0" smtClean="0"/>
              <a:t>.</a:t>
            </a:r>
            <a:endParaRPr lang="ru-RU" sz="2000" dirty="0"/>
          </a:p>
          <a:p>
            <a:endParaRPr lang="ru-RU" dirty="0"/>
          </a:p>
        </p:txBody>
      </p:sp>
      <p:pic>
        <p:nvPicPr>
          <p:cNvPr id="6148" name="Picture 4" descr="C:\Users\Qwerty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149080"/>
            <a:ext cx="3467426" cy="25972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0806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uk-UA" b="1" dirty="0" smtClean="0"/>
              <a:t>Пам'ятники </a:t>
            </a:r>
            <a:r>
              <a:rPr lang="uk-UA" b="1" dirty="0"/>
              <a:t>Тарасові Шевченку</a:t>
            </a:r>
            <a:endParaRPr lang="ru-RU" dirty="0"/>
          </a:p>
        </p:txBody>
      </p:sp>
      <p:pic>
        <p:nvPicPr>
          <p:cNvPr id="4" name="Picture 2" descr="C:\Users\Qwerty\Desktop\index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168739"/>
            <a:ext cx="2436093" cy="325231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Qwerty\Desktop\inde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49017"/>
            <a:ext cx="2609786" cy="35292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:\Users\Qwerty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29747"/>
            <a:ext cx="2635664" cy="329130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Qwerty\Desktop\index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402456"/>
            <a:ext cx="3024336" cy="2265333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246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Вислови про Т. Шевченка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i="1" dirty="0" err="1" smtClean="0"/>
              <a:t>Він</a:t>
            </a:r>
            <a:r>
              <a:rPr lang="ru-RU" sz="2200" i="1" dirty="0" smtClean="0"/>
              <a:t> </a:t>
            </a:r>
            <a:r>
              <a:rPr lang="ru-RU" sz="2200" i="1" dirty="0" err="1"/>
              <a:t>був</a:t>
            </a:r>
            <a:r>
              <a:rPr lang="ru-RU" sz="2200" i="1" dirty="0"/>
              <a:t> </a:t>
            </a:r>
            <a:r>
              <a:rPr lang="ru-RU" sz="2200" i="1" dirty="0" err="1"/>
              <a:t>сином</a:t>
            </a:r>
            <a:r>
              <a:rPr lang="ru-RU" sz="2200" i="1" dirty="0"/>
              <a:t> мужика — і став </a:t>
            </a:r>
            <a:r>
              <a:rPr lang="ru-RU" sz="2200" i="1" dirty="0" err="1"/>
              <a:t>володарем</a:t>
            </a:r>
            <a:r>
              <a:rPr lang="ru-RU" sz="2200" i="1" dirty="0"/>
              <a:t> в </a:t>
            </a:r>
            <a:r>
              <a:rPr lang="ru-RU" sz="2200" i="1" dirty="0" err="1"/>
              <a:t>царстві</a:t>
            </a:r>
            <a:r>
              <a:rPr lang="ru-RU" sz="2200" i="1" dirty="0"/>
              <a:t> Духа.</a:t>
            </a:r>
            <a:endParaRPr lang="ru-RU" sz="2200" dirty="0"/>
          </a:p>
          <a:p>
            <a:pPr marL="0" indent="0">
              <a:buNone/>
            </a:pPr>
            <a:r>
              <a:rPr lang="ru-RU" sz="2200" i="1" dirty="0" err="1"/>
              <a:t>Він</a:t>
            </a:r>
            <a:r>
              <a:rPr lang="ru-RU" sz="2200" i="1" dirty="0"/>
              <a:t> </a:t>
            </a:r>
            <a:r>
              <a:rPr lang="ru-RU" sz="2200" i="1" dirty="0" err="1"/>
              <a:t>був</a:t>
            </a:r>
            <a:r>
              <a:rPr lang="ru-RU" sz="2200" i="1" dirty="0"/>
              <a:t> </a:t>
            </a:r>
            <a:r>
              <a:rPr lang="ru-RU" sz="2200" i="1" dirty="0" err="1"/>
              <a:t>кріпаком</a:t>
            </a:r>
            <a:r>
              <a:rPr lang="ru-RU" sz="2200" i="1" dirty="0"/>
              <a:t> — і став </a:t>
            </a:r>
            <a:r>
              <a:rPr lang="ru-RU" sz="2200" i="1" dirty="0" err="1"/>
              <a:t>ве­летнем</a:t>
            </a:r>
            <a:r>
              <a:rPr lang="ru-RU" sz="2200" i="1" dirty="0"/>
              <a:t> у </a:t>
            </a:r>
            <a:r>
              <a:rPr lang="ru-RU" sz="2200" i="1" dirty="0" err="1"/>
              <a:t>царстві</a:t>
            </a:r>
            <a:r>
              <a:rPr lang="ru-RU" sz="2200" i="1" dirty="0"/>
              <a:t> </a:t>
            </a:r>
            <a:r>
              <a:rPr lang="ru-RU" sz="2200" i="1" dirty="0" err="1"/>
              <a:t>людської</a:t>
            </a:r>
            <a:r>
              <a:rPr lang="ru-RU" sz="2200" i="1" dirty="0"/>
              <a:t> </a:t>
            </a:r>
            <a:r>
              <a:rPr lang="ru-RU" sz="2200" i="1" dirty="0" err="1"/>
              <a:t>культури</a:t>
            </a:r>
            <a:endParaRPr lang="ru-RU" sz="2200" dirty="0"/>
          </a:p>
          <a:p>
            <a:pPr marL="0" indent="0">
              <a:buNone/>
            </a:pPr>
            <a:r>
              <a:rPr lang="ru-RU" sz="2200" i="1" dirty="0"/>
              <a:t>                                                                                      </a:t>
            </a:r>
            <a:r>
              <a:rPr lang="ru-RU" sz="2200" i="1" dirty="0" err="1"/>
              <a:t>Іван</a:t>
            </a:r>
            <a:r>
              <a:rPr lang="ru-RU" sz="2200" i="1" dirty="0"/>
              <a:t> Франко </a:t>
            </a:r>
            <a:endParaRPr lang="ru-RU" sz="2200" dirty="0"/>
          </a:p>
          <a:p>
            <a:r>
              <a:rPr lang="ru-RU" sz="2200" i="1" dirty="0"/>
              <a:t>Народ </a:t>
            </a:r>
            <a:r>
              <a:rPr lang="ru-RU" sz="2200" i="1" dirty="0" err="1"/>
              <a:t>знає</a:t>
            </a:r>
            <a:r>
              <a:rPr lang="ru-RU" sz="2200" i="1" dirty="0"/>
              <a:t> Тараса, любить Тараса, </a:t>
            </a:r>
            <a:endParaRPr lang="ru-RU" sz="2200" dirty="0"/>
          </a:p>
          <a:p>
            <a:pPr marL="0" indent="0">
              <a:buNone/>
            </a:pPr>
            <a:r>
              <a:rPr lang="ru-RU" sz="2200" i="1" dirty="0"/>
              <a:t>           </a:t>
            </a:r>
            <a:r>
              <a:rPr lang="ru-RU" sz="2200" i="1" dirty="0" err="1" smtClean="0"/>
              <a:t>співає</a:t>
            </a:r>
            <a:r>
              <a:rPr lang="ru-RU" sz="2200" i="1" dirty="0" smtClean="0"/>
              <a:t> </a:t>
            </a:r>
            <a:r>
              <a:rPr lang="ru-RU" sz="2200" i="1" dirty="0" err="1"/>
              <a:t>його</a:t>
            </a:r>
            <a:r>
              <a:rPr lang="ru-RU" sz="2200" i="1" dirty="0"/>
              <a:t> </a:t>
            </a:r>
            <a:r>
              <a:rPr lang="ru-RU" sz="2200" i="1" dirty="0" err="1"/>
              <a:t>пісні</a:t>
            </a:r>
            <a:r>
              <a:rPr lang="ru-RU" sz="2200" i="1" dirty="0"/>
              <a:t>, </a:t>
            </a:r>
            <a:r>
              <a:rPr lang="ru-RU" sz="2200" i="1" dirty="0" err="1"/>
              <a:t>пересилає</a:t>
            </a:r>
            <a:r>
              <a:rPr lang="ru-RU" sz="2200" i="1" dirty="0"/>
              <a:t> з уст в уста </a:t>
            </a:r>
            <a:r>
              <a:rPr lang="ru-RU" sz="2200" i="1" dirty="0" err="1"/>
              <a:t>оповіді</a:t>
            </a:r>
            <a:r>
              <a:rPr lang="ru-RU" sz="2200" i="1" dirty="0"/>
              <a:t> про </a:t>
            </a:r>
            <a:r>
              <a:rPr lang="ru-RU" sz="2200" i="1" dirty="0" err="1"/>
              <a:t>нього</a:t>
            </a:r>
            <a:r>
              <a:rPr lang="ru-RU" sz="2200" i="1" dirty="0"/>
              <a:t>, </a:t>
            </a:r>
            <a:endParaRPr lang="ru-RU" sz="2200" dirty="0"/>
          </a:p>
          <a:p>
            <a:pPr marL="0" indent="0">
              <a:buNone/>
            </a:pPr>
            <a:r>
              <a:rPr lang="ru-RU" sz="2200" i="1" dirty="0"/>
              <a:t>                </a:t>
            </a:r>
            <a:r>
              <a:rPr lang="ru-RU" sz="2200" i="1" dirty="0" smtClean="0"/>
              <a:t> як </a:t>
            </a:r>
            <a:r>
              <a:rPr lang="ru-RU" sz="2200" i="1" dirty="0"/>
              <a:t>про живого </a:t>
            </a:r>
            <a:r>
              <a:rPr lang="ru-RU" sz="2200" i="1" dirty="0" err="1"/>
              <a:t>сучасника</a:t>
            </a:r>
            <a:r>
              <a:rPr lang="ru-RU" sz="2200" i="1" dirty="0"/>
              <a:t> і </a:t>
            </a:r>
            <a:r>
              <a:rPr lang="ru-RU" sz="2200" i="1" dirty="0" err="1"/>
              <a:t>учасника</a:t>
            </a:r>
            <a:r>
              <a:rPr lang="ru-RU" sz="2200" i="1" dirty="0"/>
              <a:t> </a:t>
            </a:r>
            <a:r>
              <a:rPr lang="ru-RU" sz="2200" i="1" dirty="0" err="1" smtClean="0"/>
              <a:t>на­шої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дійсності</a:t>
            </a:r>
            <a:r>
              <a:rPr lang="ru-RU" sz="2200" i="1" dirty="0"/>
              <a:t>.</a:t>
            </a:r>
            <a:endParaRPr lang="ru-RU" sz="2200" dirty="0"/>
          </a:p>
          <a:p>
            <a:pPr marL="0" indent="0">
              <a:buNone/>
            </a:pPr>
            <a:r>
              <a:rPr lang="ru-RU" sz="2200" i="1" dirty="0"/>
              <a:t>                                                                                    </a:t>
            </a:r>
            <a:r>
              <a:rPr lang="ru-RU" sz="2200" i="1" dirty="0" smtClean="0"/>
              <a:t>Максим </a:t>
            </a:r>
            <a:r>
              <a:rPr lang="ru-RU" sz="2200" i="1" dirty="0" err="1"/>
              <a:t>Рильський</a:t>
            </a:r>
            <a:endParaRPr lang="ru-RU" sz="2200" dirty="0"/>
          </a:p>
          <a:p>
            <a:endParaRPr lang="ru-RU" dirty="0"/>
          </a:p>
        </p:txBody>
      </p:sp>
      <p:pic>
        <p:nvPicPr>
          <p:cNvPr id="9218" name="Picture 2" descr="C:\Users\Qwerty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77072"/>
            <a:ext cx="3187055" cy="238721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6255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Картини художників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Тарас Шевченко як художник </a:t>
            </a:r>
            <a:r>
              <a:rPr lang="ru-RU" sz="2400" dirty="0" err="1"/>
              <a:t>займає</a:t>
            </a:r>
            <a:r>
              <a:rPr lang="ru-RU" sz="2400" dirty="0"/>
              <a:t> </a:t>
            </a:r>
            <a:r>
              <a:rPr lang="ru-RU" sz="2400" dirty="0" err="1"/>
              <a:t>одне</a:t>
            </a:r>
            <a:r>
              <a:rPr lang="ru-RU" sz="2400" dirty="0"/>
              <a:t> з </a:t>
            </a:r>
            <a:r>
              <a:rPr lang="ru-RU" sz="2400" dirty="0" err="1"/>
              <a:t>найпочесніших</a:t>
            </a:r>
            <a:r>
              <a:rPr lang="ru-RU" sz="2400" dirty="0"/>
              <a:t> </a:t>
            </a:r>
            <a:r>
              <a:rPr lang="ru-RU" sz="2400" dirty="0" err="1"/>
              <a:t>місць</a:t>
            </a:r>
            <a:r>
              <a:rPr lang="ru-RU" sz="2400" dirty="0"/>
              <a:t> в </a:t>
            </a:r>
            <a:r>
              <a:rPr lang="ru-RU" sz="2400" dirty="0" err="1"/>
              <a:t>українському</a:t>
            </a:r>
            <a:r>
              <a:rPr lang="ru-RU" sz="2400" dirty="0"/>
              <a:t> </a:t>
            </a:r>
            <a:r>
              <a:rPr lang="ru-RU" sz="2400" dirty="0" err="1"/>
              <a:t>образотворчому</a:t>
            </a:r>
            <a:r>
              <a:rPr lang="ru-RU" sz="2400" dirty="0"/>
              <a:t> </a:t>
            </a:r>
            <a:r>
              <a:rPr lang="ru-RU" sz="2400" dirty="0" err="1"/>
              <a:t>мистецтві</a:t>
            </a:r>
            <a:r>
              <a:rPr lang="ru-RU" sz="2400" dirty="0"/>
              <a:t>. </a:t>
            </a:r>
            <a:r>
              <a:rPr lang="ru-RU" sz="2400" dirty="0" err="1"/>
              <a:t>Він</a:t>
            </a:r>
            <a:r>
              <a:rPr lang="ru-RU" sz="2400" dirty="0"/>
              <a:t> прекрасно </a:t>
            </a:r>
            <a:r>
              <a:rPr lang="ru-RU" sz="2400" dirty="0" err="1"/>
              <a:t>володів</a:t>
            </a:r>
            <a:r>
              <a:rPr lang="ru-RU" sz="2400" dirty="0"/>
              <a:t> </a:t>
            </a:r>
            <a:r>
              <a:rPr lang="ru-RU" sz="2400" dirty="0" err="1"/>
              <a:t>всіма</a:t>
            </a:r>
            <a:r>
              <a:rPr lang="ru-RU" sz="2400" dirty="0"/>
              <a:t> </a:t>
            </a:r>
            <a:r>
              <a:rPr lang="ru-RU" sz="2400" dirty="0" err="1"/>
              <a:t>відомими</a:t>
            </a:r>
            <a:r>
              <a:rPr lang="ru-RU" sz="2400" dirty="0"/>
              <a:t> </a:t>
            </a:r>
            <a:r>
              <a:rPr lang="ru-RU" sz="2400" dirty="0" err="1"/>
              <a:t>тоді</a:t>
            </a:r>
            <a:r>
              <a:rPr lang="ru-RU" sz="2400" dirty="0"/>
              <a:t> </a:t>
            </a:r>
            <a:r>
              <a:rPr lang="ru-RU" sz="2400" dirty="0" err="1"/>
              <a:t>засобами</a:t>
            </a:r>
            <a:r>
              <a:rPr lang="ru-RU" sz="2400" dirty="0"/>
              <a:t> </a:t>
            </a:r>
            <a:r>
              <a:rPr lang="ru-RU" sz="2400" dirty="0" err="1"/>
              <a:t>графічного</a:t>
            </a:r>
            <a:r>
              <a:rPr lang="ru-RU" sz="2400" dirty="0"/>
              <a:t> </a:t>
            </a:r>
            <a:r>
              <a:rPr lang="ru-RU" sz="2400" dirty="0" err="1"/>
              <a:t>зображення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1026" name="Picture 2" descr="C:\Users\Qwerty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212976"/>
            <a:ext cx="2198365" cy="297291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Qwerty\Desktop\images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212976"/>
            <a:ext cx="3456384" cy="28803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246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161</TotalTime>
  <Words>356</Words>
  <Application>Microsoft Office PowerPoint</Application>
  <PresentationFormat>Экран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Паркет</vt:lpstr>
      <vt:lpstr>Мова – глибина тисячоліть</vt:lpstr>
      <vt:lpstr>Слово є вчинок</vt:lpstr>
      <vt:lpstr>Культура України</vt:lpstr>
      <vt:lpstr>Софійський собор (Київ)</vt:lpstr>
      <vt:lpstr>Література</vt:lpstr>
      <vt:lpstr>Пам'ятники Тарасові Шевченку</vt:lpstr>
      <vt:lpstr>Пам'ятники Тарасові Шевченку</vt:lpstr>
      <vt:lpstr>Вислови про Т. Шевченка</vt:lpstr>
      <vt:lpstr>Картини художників</vt:lpstr>
      <vt:lpstr>Картини художників</vt:lpstr>
      <vt:lpstr>Пісні про мову</vt:lpstr>
      <vt:lpstr>Пісні про мову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Qwerty</dc:creator>
  <cp:lastModifiedBy>Qwerty</cp:lastModifiedBy>
  <cp:revision>10</cp:revision>
  <dcterms:created xsi:type="dcterms:W3CDTF">2013-11-05T16:32:43Z</dcterms:created>
  <dcterms:modified xsi:type="dcterms:W3CDTF">2013-11-05T21:56:24Z</dcterms:modified>
</cp:coreProperties>
</file>