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\&#1056;&#1072;&#1073;&#1086;&#1095;&#1080;&#1081;%20&#1089;&#1090;&#1086;&#1083;\Maurice%20Chevalier\Maurice%20Chevalier%20-%20Sweepin'%20the%20Clouds%20Away.mp3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Моріс</a:t>
            </a:r>
            <a:r>
              <a:rPr lang="ru-RU" dirty="0" smtClean="0"/>
              <a:t> Огюст </a:t>
            </a:r>
            <a:r>
              <a:rPr lang="ru-RU" dirty="0" err="1" smtClean="0"/>
              <a:t>Шевальє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французький </a:t>
            </a:r>
            <a:r>
              <a:rPr lang="uk-UA" dirty="0" err="1" smtClean="0"/>
              <a:t>шансоньє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weepin+the+Clouds+Aw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6"/>
            <a:ext cx="8215338" cy="6858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14290"/>
            <a:ext cx="3571900" cy="171451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Maurice Chevalier - </a:t>
            </a:r>
            <a:r>
              <a:rPr lang="en-US" sz="2800" dirty="0" err="1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Sweepin</a:t>
            </a:r>
            <a:r>
              <a:rPr lang="en-US" sz="28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' the Clouds Away</a:t>
            </a:r>
            <a:endParaRPr lang="ru-RU" sz="2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Maurice Chevalier - Sweepin' the Clouds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29454" y="2143116"/>
            <a:ext cx="785818" cy="785818"/>
          </a:xfrm>
          <a:prstGeom prst="rect">
            <a:avLst/>
          </a:prstGeom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304039">
            <a:off x="746307" y="1451176"/>
            <a:ext cx="3429000" cy="125046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Дякую за увагу!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21330070">
            <a:off x="1128489" y="3275287"/>
            <a:ext cx="3429000" cy="158678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 презентацією працював </a:t>
            </a:r>
            <a:r>
              <a:rPr lang="uk-UA" sz="2800" b="1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Лобач</a:t>
            </a:r>
            <a:r>
              <a:rPr lang="uk-UA" sz="2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Владислав</a:t>
            </a:r>
            <a:endParaRPr lang="ru-RU" sz="28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3143272" cy="6215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Моріс</a:t>
            </a:r>
            <a:r>
              <a:rPr lang="ru-RU" sz="2800" dirty="0" smtClean="0"/>
              <a:t> Огюст </a:t>
            </a:r>
            <a:r>
              <a:rPr lang="ru-RU" sz="2800" dirty="0" err="1" smtClean="0"/>
              <a:t>Шевальє</a:t>
            </a:r>
            <a:r>
              <a:rPr lang="ru-RU" sz="2800" dirty="0" smtClean="0"/>
              <a:t> (фр. </a:t>
            </a:r>
            <a:r>
              <a:rPr lang="ru-RU" sz="2800" dirty="0" err="1" smtClean="0"/>
              <a:t>Maurice</a:t>
            </a:r>
            <a:r>
              <a:rPr lang="ru-RU" sz="2800" dirty="0" smtClean="0"/>
              <a:t> </a:t>
            </a:r>
            <a:r>
              <a:rPr lang="ru-RU" sz="2800" dirty="0" err="1" smtClean="0"/>
              <a:t>Auguste</a:t>
            </a:r>
            <a:r>
              <a:rPr lang="ru-RU" sz="2800" dirty="0" smtClean="0"/>
              <a:t> </a:t>
            </a:r>
            <a:r>
              <a:rPr lang="ru-RU" sz="2800" dirty="0" err="1" smtClean="0"/>
              <a:t>Chevalier</a:t>
            </a:r>
            <a:r>
              <a:rPr lang="ru-RU" sz="2800" dirty="0" smtClean="0"/>
              <a:t> ) (12 </a:t>
            </a:r>
            <a:r>
              <a:rPr lang="ru-RU" sz="2800" dirty="0" err="1" smtClean="0"/>
              <a:t>вересня</a:t>
            </a:r>
            <a:r>
              <a:rPr lang="ru-RU" sz="2800" dirty="0" smtClean="0"/>
              <a:t> 1888 року, Париж , - 1 </a:t>
            </a:r>
            <a:r>
              <a:rPr lang="ru-RU" sz="2800" dirty="0" err="1" smtClean="0"/>
              <a:t>січня</a:t>
            </a:r>
            <a:r>
              <a:rPr lang="ru-RU" sz="2800" dirty="0" smtClean="0"/>
              <a:t> 1972 року,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Париж) - </a:t>
            </a:r>
            <a:r>
              <a:rPr lang="ru-RU" sz="2800" dirty="0" err="1" smtClean="0"/>
              <a:t>французький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естрадний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співак</a:t>
            </a:r>
            <a:r>
              <a:rPr lang="ru-RU" sz="2800" dirty="0" smtClean="0"/>
              <a:t> , </a:t>
            </a:r>
            <a:r>
              <a:rPr lang="ru-RU" sz="2800" dirty="0" err="1" smtClean="0"/>
              <a:t>кіноактор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" name="Рисунок 3" descr="442px-Maurice_chevalier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571480"/>
            <a:ext cx="4220566" cy="5719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35731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 1912-1918 </a:t>
            </a:r>
            <a:r>
              <a:rPr lang="ru-RU" sz="2800" dirty="0" err="1" smtClean="0"/>
              <a:t>грав</a:t>
            </a:r>
            <a:r>
              <a:rPr lang="ru-RU" sz="2800" dirty="0" smtClean="0"/>
              <a:t> у </a:t>
            </a:r>
            <a:r>
              <a:rPr lang="ru-RU" sz="2800" dirty="0" err="1" smtClean="0"/>
              <a:t>театрі</a:t>
            </a:r>
            <a:r>
              <a:rPr lang="ru-RU" sz="2800" dirty="0" smtClean="0"/>
              <a:t> </a:t>
            </a:r>
            <a:r>
              <a:rPr lang="ru-RU" sz="2800" dirty="0" err="1" smtClean="0"/>
              <a:t>оперети</a:t>
            </a:r>
            <a:r>
              <a:rPr lang="ru-RU" sz="2800" dirty="0" smtClean="0"/>
              <a:t> , </a:t>
            </a:r>
            <a:r>
              <a:rPr lang="ru-RU" sz="2800" dirty="0" err="1" smtClean="0"/>
              <a:t>потім</a:t>
            </a:r>
            <a:r>
              <a:rPr lang="ru-RU" sz="2800" dirty="0" smtClean="0"/>
              <a:t> </a:t>
            </a:r>
            <a:r>
              <a:rPr lang="ru-RU" sz="2800" dirty="0" err="1" smtClean="0"/>
              <a:t>виступав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естраді</a:t>
            </a:r>
            <a:r>
              <a:rPr lang="ru-RU" sz="2800" dirty="0" smtClean="0"/>
              <a:t> як </a:t>
            </a:r>
            <a:r>
              <a:rPr lang="ru-RU" sz="2800" dirty="0" err="1" smtClean="0"/>
              <a:t>шансоньє</a:t>
            </a:r>
            <a:r>
              <a:rPr lang="ru-RU" sz="2800" dirty="0" smtClean="0"/>
              <a:t> .</a:t>
            </a:r>
            <a:endParaRPr lang="ru-RU" sz="2800" dirty="0"/>
          </a:p>
        </p:txBody>
      </p:sp>
      <p:pic>
        <p:nvPicPr>
          <p:cNvPr id="4" name="Рисунок 3" descr="img-134152-06116962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6500858" cy="4911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78591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Здобув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широку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популярність</a:t>
            </a:r>
            <a:r>
              <a:rPr lang="ru-RU" sz="2800" dirty="0" smtClean="0"/>
              <a:t> в </a:t>
            </a:r>
            <a:r>
              <a:rPr lang="ru-RU" sz="2800" dirty="0" err="1" smtClean="0"/>
              <a:t>кінці</a:t>
            </a:r>
            <a:r>
              <a:rPr lang="ru-RU" sz="2800" dirty="0" smtClean="0"/>
              <a:t> 1920 -х. </a:t>
            </a:r>
            <a:r>
              <a:rPr lang="ru-RU" sz="2800" dirty="0" err="1" smtClean="0"/>
              <a:t>Виступав</a:t>
            </a:r>
            <a:r>
              <a:rPr lang="ru-RU" sz="2800" dirty="0" smtClean="0"/>
              <a:t> у </a:t>
            </a:r>
            <a:r>
              <a:rPr lang="ru-RU" sz="2800" dirty="0" err="1" smtClean="0"/>
              <a:t>Великобританії</a:t>
            </a:r>
            <a:r>
              <a:rPr lang="ru-RU" sz="2800" dirty="0" smtClean="0"/>
              <a:t> , </a:t>
            </a:r>
            <a:r>
              <a:rPr lang="ru-RU" sz="2800" dirty="0" err="1" smtClean="0"/>
              <a:t>потім</a:t>
            </a:r>
            <a:r>
              <a:rPr lang="ru-RU" sz="2800" dirty="0" smtClean="0"/>
              <a:t> </a:t>
            </a:r>
            <a:r>
              <a:rPr lang="ru-RU" sz="2800" dirty="0" err="1" smtClean="0"/>
              <a:t>у</a:t>
            </a:r>
            <a:r>
              <a:rPr lang="ru-RU" sz="2800" dirty="0" smtClean="0"/>
              <a:t> США , брав участь у </a:t>
            </a:r>
            <a:r>
              <a:rPr lang="ru-RU" sz="2800" dirty="0" err="1" smtClean="0"/>
              <a:t>бродвейських</a:t>
            </a:r>
            <a:r>
              <a:rPr lang="ru-RU" sz="2800" dirty="0" smtClean="0"/>
              <a:t> шоу. </a:t>
            </a:r>
            <a:endParaRPr lang="ru-RU" sz="2800" dirty="0"/>
          </a:p>
        </p:txBody>
      </p:sp>
      <p:pic>
        <p:nvPicPr>
          <p:cNvPr id="4" name="Рисунок 3" descr="9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6143668" cy="4736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2285984"/>
          </a:xfrm>
        </p:spPr>
        <p:txBody>
          <a:bodyPr>
            <a:noAutofit/>
          </a:bodyPr>
          <a:lstStyle/>
          <a:p>
            <a:r>
              <a:rPr lang="ru-RU" sz="2800" dirty="0" smtClean="0"/>
              <a:t>У 1937-1946 роках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одружений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танцівниці</a:t>
            </a:r>
            <a:r>
              <a:rPr lang="ru-RU" sz="2800" dirty="0" smtClean="0"/>
              <a:t> </a:t>
            </a:r>
            <a:r>
              <a:rPr lang="ru-RU" sz="2800" dirty="0" err="1" smtClean="0"/>
              <a:t>ните</a:t>
            </a:r>
            <a:r>
              <a:rPr lang="ru-RU" sz="2800" dirty="0" smtClean="0"/>
              <a:t> </a:t>
            </a:r>
            <a:r>
              <a:rPr lang="ru-RU" sz="2800" dirty="0" err="1" smtClean="0"/>
              <a:t>Раї</a:t>
            </a:r>
            <a:r>
              <a:rPr lang="ru-RU" sz="2800" dirty="0" smtClean="0"/>
              <a:t> .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окупації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 в 1940-44 </a:t>
            </a:r>
            <a:r>
              <a:rPr lang="ru-RU" sz="2800" dirty="0" err="1" smtClean="0"/>
              <a:t>рр</a:t>
            </a:r>
            <a:r>
              <a:rPr lang="ru-RU" sz="2800" dirty="0" smtClean="0"/>
              <a:t>. . </a:t>
            </a:r>
            <a:r>
              <a:rPr lang="ru-RU" sz="2800" dirty="0" err="1" smtClean="0"/>
              <a:t>виступав</a:t>
            </a:r>
            <a:r>
              <a:rPr lang="ru-RU" sz="2800" dirty="0" smtClean="0"/>
              <a:t> у </a:t>
            </a:r>
            <a:r>
              <a:rPr lang="ru-RU" sz="2800" dirty="0" err="1" smtClean="0"/>
              <a:t>Парижі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гастролював</a:t>
            </a:r>
            <a:r>
              <a:rPr lang="ru-RU" sz="2800" dirty="0" smtClean="0"/>
              <a:t> по </a:t>
            </a:r>
            <a:r>
              <a:rPr lang="ru-RU" sz="2800" dirty="0" err="1" smtClean="0"/>
              <a:t>Німеччині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yte-zk84vtp2m-sMDL1u3Q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071678"/>
            <a:ext cx="5459077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2643206" cy="5786454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 початку </a:t>
            </a:r>
            <a:r>
              <a:rPr lang="ru-RU" sz="2800" dirty="0" err="1" smtClean="0"/>
              <a:t>грудня</a:t>
            </a:r>
            <a:r>
              <a:rPr lang="ru-RU" sz="2800" dirty="0" smtClean="0"/>
              <a:t> 1943 </a:t>
            </a:r>
            <a:r>
              <a:rPr lang="ru-RU" sz="2800" dirty="0" err="1" smtClean="0"/>
              <a:t>Шевальє</a:t>
            </a:r>
            <a:r>
              <a:rPr lang="ru-RU" sz="2800" dirty="0" smtClean="0"/>
              <a:t> разом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Марлен </a:t>
            </a:r>
            <a:r>
              <a:rPr lang="ru-RU" sz="2800" dirty="0" err="1" smtClean="0"/>
              <a:t>Дітріх</a:t>
            </a:r>
            <a:r>
              <a:rPr lang="ru-RU" sz="2800" dirty="0" smtClean="0"/>
              <a:t> , Вадимом </a:t>
            </a:r>
            <a:r>
              <a:rPr lang="ru-RU" sz="2800" dirty="0" err="1" smtClean="0"/>
              <a:t>Козіним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Ізой</a:t>
            </a:r>
            <a:r>
              <a:rPr lang="ru-RU" sz="2800" dirty="0" smtClean="0"/>
              <a:t> Кремер брав участь у </a:t>
            </a:r>
            <a:r>
              <a:rPr lang="ru-RU" sz="2800" dirty="0" err="1" smtClean="0"/>
              <a:t>концерті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учасників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Тегеранської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конференції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 descr="1307271051302199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928670"/>
            <a:ext cx="4905376" cy="504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8573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З 1911 року </a:t>
            </a:r>
            <a:r>
              <a:rPr lang="ru-RU" sz="2800" dirty="0" err="1" smtClean="0"/>
              <a:t>Шевальє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працював</a:t>
            </a:r>
            <a:r>
              <a:rPr lang="ru-RU" sz="2800" dirty="0" smtClean="0"/>
              <a:t> у </a:t>
            </a:r>
            <a:r>
              <a:rPr lang="ru-RU" sz="2800" dirty="0" err="1" smtClean="0"/>
              <a:t>кіно</a:t>
            </a:r>
            <a:r>
              <a:rPr lang="ru-RU" sz="2800" dirty="0" smtClean="0"/>
              <a:t> . У 1930 р.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знявся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голлівудському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фільмі</a:t>
            </a:r>
            <a:r>
              <a:rPr lang="ru-RU" sz="2800" dirty="0" smtClean="0"/>
              <a:t> </a:t>
            </a:r>
            <a:r>
              <a:rPr lang="ru-RU" sz="2800" dirty="0" err="1" smtClean="0"/>
              <a:t>Innocents</a:t>
            </a:r>
            <a:r>
              <a:rPr lang="ru-RU" sz="2800" dirty="0" smtClean="0"/>
              <a:t> </a:t>
            </a:r>
            <a:r>
              <a:rPr lang="ru-RU" sz="2800" dirty="0" err="1" smtClean="0"/>
              <a:t>of</a:t>
            </a:r>
            <a:r>
              <a:rPr lang="ru-RU" sz="2800" dirty="0" smtClean="0"/>
              <a:t> </a:t>
            </a:r>
            <a:r>
              <a:rPr lang="ru-RU" sz="2800" dirty="0" err="1" smtClean="0"/>
              <a:t>Paris</a:t>
            </a:r>
            <a:r>
              <a:rPr lang="ru-RU" sz="2800" dirty="0" smtClean="0"/>
              <a:t> . </a:t>
            </a:r>
            <a:endParaRPr lang="ru-RU" sz="28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500174"/>
            <a:ext cx="4357718" cy="5182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2571768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знімався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фільмах</a:t>
            </a:r>
            <a:r>
              <a:rPr lang="ru-RU" sz="2400" dirty="0" smtClean="0"/>
              <a:t> «Парад </a:t>
            </a:r>
            <a:r>
              <a:rPr lang="ru-RU" sz="2400" dirty="0" err="1" smtClean="0"/>
              <a:t>кохання</a:t>
            </a:r>
            <a:r>
              <a:rPr lang="ru-RU" sz="2400" dirty="0" smtClean="0"/>
              <a:t>» ( 1931 , </a:t>
            </a:r>
            <a:r>
              <a:rPr lang="ru-RU" sz="2400" dirty="0" err="1" smtClean="0"/>
              <a:t>номінація</a:t>
            </a:r>
            <a:r>
              <a:rPr lang="ru-RU" sz="2400" dirty="0" smtClean="0"/>
              <a:t> на Оскар) , «Весела вдова» (1934) , «</a:t>
            </a:r>
            <a:r>
              <a:rPr lang="ru-RU" sz="2400" dirty="0" err="1" smtClean="0"/>
              <a:t>Мовчання</a:t>
            </a:r>
            <a:r>
              <a:rPr lang="ru-RU" sz="2400" dirty="0" smtClean="0"/>
              <a:t> - золото » (1947) , «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любові</a:t>
            </a:r>
            <a:r>
              <a:rPr lang="ru-RU" sz="2400" dirty="0" smtClean="0"/>
              <a:t> » (1956) , « Канкан » (1962) , «</a:t>
            </a:r>
            <a:r>
              <a:rPr lang="ru-RU" sz="2400" dirty="0" err="1" smtClean="0"/>
              <a:t>Фанні</a:t>
            </a:r>
            <a:r>
              <a:rPr lang="ru-RU" sz="2400" dirty="0" smtClean="0"/>
              <a:t> »(1963) , « </a:t>
            </a:r>
            <a:r>
              <a:rPr lang="ru-RU" sz="2400" dirty="0" err="1" smtClean="0"/>
              <a:t>Діти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капітана</a:t>
            </a:r>
            <a:r>
              <a:rPr lang="ru-RU" sz="2400" dirty="0" smtClean="0"/>
              <a:t> Гранта » ( 1965 , роль </a:t>
            </a:r>
            <a:r>
              <a:rPr lang="ru-RU" sz="2400" dirty="0" err="1" smtClean="0"/>
              <a:t>Паганеля</a:t>
            </a:r>
            <a:r>
              <a:rPr lang="ru-RU" sz="2400" dirty="0" smtClean="0"/>
              <a:t> )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cover-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00372"/>
            <a:ext cx="2914650" cy="36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45533bc482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786058"/>
            <a:ext cx="2181236" cy="2181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th_0_765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643182"/>
            <a:ext cx="1981200" cy="2643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5429264"/>
            <a:ext cx="3590925" cy="1276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Неодмінним</a:t>
            </a:r>
            <a:r>
              <a:rPr lang="ru-RU" sz="2800" dirty="0" smtClean="0"/>
              <a:t> атрибутом </a:t>
            </a:r>
            <a:r>
              <a:rPr lang="ru-RU" sz="2800" dirty="0" err="1" smtClean="0"/>
              <a:t>сценічного</a:t>
            </a:r>
            <a:r>
              <a:rPr lang="ru-RU" sz="2800" dirty="0" smtClean="0"/>
              <a:t> образу </a:t>
            </a:r>
            <a:r>
              <a:rPr lang="ru-RU" sz="2800" dirty="0" err="1" smtClean="0"/>
              <a:t>Шевальє</a:t>
            </a:r>
            <a:r>
              <a:rPr lang="ru-RU" sz="2800" dirty="0" smtClean="0"/>
              <a:t> </a:t>
            </a:r>
            <a:r>
              <a:rPr lang="ru-RU" sz="2800" smtClean="0"/>
              <a:t>був </a:t>
            </a:r>
            <a:r>
              <a:rPr lang="ru-RU" sz="2800" dirty="0" err="1" smtClean="0"/>
              <a:t>солом'яний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капелюх</a:t>
            </a:r>
            <a:r>
              <a:rPr lang="ru-RU" sz="2800" dirty="0" smtClean="0"/>
              <a:t> - </a:t>
            </a:r>
            <a:r>
              <a:rPr lang="ru-RU" sz="2800" dirty="0" err="1" smtClean="0"/>
              <a:t>канотьє</a:t>
            </a:r>
            <a:r>
              <a:rPr lang="ru-RU" sz="2800" dirty="0" smtClean="0"/>
              <a:t> .</a:t>
            </a:r>
            <a:endParaRPr lang="ru-RU" sz="2800" dirty="0"/>
          </a:p>
        </p:txBody>
      </p:sp>
      <p:pic>
        <p:nvPicPr>
          <p:cNvPr id="4" name="Рисунок 3" descr="chevalier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902" y="1571612"/>
            <a:ext cx="2197892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Ajzikovic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572008"/>
            <a:ext cx="1526196" cy="2047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53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142984"/>
            <a:ext cx="3238499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571612"/>
            <a:ext cx="1783537" cy="2276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214818"/>
            <a:ext cx="1794546" cy="2405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</TotalTime>
  <Words>238</Words>
  <Application>Microsoft Office PowerPoint</Application>
  <PresentationFormat>Экран (4:3)</PresentationFormat>
  <Paragraphs>13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Моріс Огюст Шевальє </vt:lpstr>
      <vt:lpstr>Моріс Огюст Шевальє (фр. Maurice Auguste Chevalier ) (12 вересня 1888 року, Париж , - 1 січня 1972 року, що Париж) - французький естрадний співак , кіноактор. </vt:lpstr>
      <vt:lpstr>У 1912-1918 грав у театрі оперети , потім виступав на естраді як шансоньє .</vt:lpstr>
      <vt:lpstr>Здобув широку популярність в кінці 1920 -х. Виступав у Великобританії , потім у США , брав участь у бродвейських шоу. </vt:lpstr>
      <vt:lpstr>У 1937-1946 роках був одружений на танцівниці ните Раї . Під час окупації Франції в 1940-44 рр. . виступав у Парижі і гастролював по Німеччині.</vt:lpstr>
      <vt:lpstr>На початку грудня 1943 Шевальє разом з Марлен Дітріх , Вадимом Козіним і Ізой Кремер брав участь у концерті для учасників Тегеранської конференції </vt:lpstr>
      <vt:lpstr>З 1911 року Шевальє працював у кіно . У 1930 р. він вперше знявся в голлівудському фільмі Innocents of Paris . </vt:lpstr>
      <vt:lpstr>Також знімався у фільмах «Парад кохання» ( 1931 , номінація на Оскар) , «Весела вдова» (1934) , «Мовчання - золото » (1947) , « Століття любові » (1956) , « Канкан » (1962) , «Фанні »(1963) , « Діти капітана Гранта » ( 1965 , роль Паганеля ) та ін.</vt:lpstr>
      <vt:lpstr>Неодмінним атрибутом сценічного образу Шевальє був солом'яний капелюх - канотьє .</vt:lpstr>
      <vt:lpstr>Maurice Chevalier - Sweepin' the Clouds Away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Моріс Огюст Шевальє </dc:title>
  <cp:lastModifiedBy>Vlad</cp:lastModifiedBy>
  <cp:revision>7</cp:revision>
  <dcterms:modified xsi:type="dcterms:W3CDTF">2013-11-21T18:23:43Z</dcterms:modified>
</cp:coreProperties>
</file>