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14" autoAdjust="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5B106E36-FD25-4E2D-B0AA-010F637433A0}" type="datetimeFigureOut">
              <a:rPr lang="ru-RU" smtClean="0"/>
              <a:pPr/>
              <a:t>23.05.2012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5B106E36-FD25-4E2D-B0AA-010F637433A0}" type="datetimeFigureOut">
              <a:rPr lang="ru-RU" smtClean="0"/>
              <a:pPr/>
              <a:t>23.05.2012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85918" y="1428736"/>
            <a:ext cx="8286808" cy="2786082"/>
          </a:xfrm>
        </p:spPr>
        <p:txBody>
          <a:bodyPr/>
          <a:lstStyle/>
          <a:p>
            <a:r>
              <a:rPr lang="ru-RU" sz="6600" dirty="0" smtClean="0">
                <a:solidFill>
                  <a:schemeClr val="accent4">
                    <a:lumMod val="50000"/>
                  </a:schemeClr>
                </a:solidFill>
              </a:rPr>
              <a:t>            </a:t>
            </a:r>
            <a:br>
              <a:rPr lang="ru-RU" sz="66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6600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66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6600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66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6600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66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6600" dirty="0" smtClean="0">
                <a:solidFill>
                  <a:schemeClr val="accent4">
                    <a:lumMod val="50000"/>
                  </a:schemeClr>
                </a:solidFill>
              </a:rPr>
              <a:t>           </a:t>
            </a:r>
            <a:r>
              <a:rPr lang="ru-RU" sz="9600" dirty="0" smtClean="0">
                <a:solidFill>
                  <a:schemeClr val="accent4">
                    <a:lumMod val="50000"/>
                  </a:schemeClr>
                </a:solidFill>
              </a:rPr>
              <a:t>7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sz="6600" dirty="0" smtClean="0">
                <a:solidFill>
                  <a:srgbClr val="FF0000"/>
                </a:solidFill>
              </a:rPr>
              <a:t>советов долгой жизни</a:t>
            </a:r>
            <a:endParaRPr lang="ru-RU" sz="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571744"/>
            <a:ext cx="6248400" cy="1143000"/>
          </a:xfrm>
        </p:spPr>
        <p:txBody>
          <a:bodyPr>
            <a:noAutofit/>
          </a:bodyPr>
          <a:lstStyle/>
          <a:p>
            <a:r>
              <a:rPr lang="ru-RU" sz="12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КОНЕЦ</a:t>
            </a:r>
            <a:endParaRPr lang="ru-RU" sz="12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786842" cy="1143000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Будьте добросовестным человеком</a:t>
            </a: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133197096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43042" y="1785926"/>
            <a:ext cx="7500958" cy="5072074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14290"/>
            <a:ext cx="62484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Заведите друзей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4" name="Содержимое 3" descr="дружб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43174" y="1876073"/>
            <a:ext cx="5214974" cy="4981927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428604"/>
            <a:ext cx="62484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Выбирайте себе </a:t>
            </a:r>
            <a:r>
              <a:rPr lang="ru-RU" b="1" dirty="0" smtClean="0">
                <a:solidFill>
                  <a:srgbClr val="FF0000"/>
                </a:solidFill>
              </a:rPr>
              <a:t>  друзей правильно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прав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28794" y="1643050"/>
            <a:ext cx="6855487" cy="5214950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14290"/>
            <a:ext cx="6248400" cy="1143000"/>
          </a:xfrm>
        </p:spPr>
        <p:txBody>
          <a:bodyPr/>
          <a:lstStyle/>
          <a:p>
            <a:r>
              <a:rPr lang="ru-RU" sz="6000" dirty="0" smtClean="0">
                <a:solidFill>
                  <a:srgbClr val="FF0000"/>
                </a:solidFill>
              </a:rPr>
              <a:t>НЕ</a:t>
            </a:r>
            <a:r>
              <a:rPr lang="ru-RU" dirty="0" smtClean="0">
                <a:solidFill>
                  <a:srgbClr val="FF0000"/>
                </a:solidFill>
              </a:rPr>
              <a:t> КУРИТЕ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кур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28860" y="2428868"/>
            <a:ext cx="5935228" cy="4033066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357166"/>
            <a:ext cx="6248400" cy="1143000"/>
          </a:xfrm>
        </p:spPr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Занимайтесь спортом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4" name="Содержимое 3" descr="спортLUD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85918" y="2000240"/>
            <a:ext cx="7358082" cy="4572009"/>
          </a:xfr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357166"/>
            <a:ext cx="62484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Полуденный отдых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4" name="Содержимое 3" descr="од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43174" y="2500306"/>
            <a:ext cx="5695966" cy="3870484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Правильно питайтесь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пит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81186" y="2149457"/>
            <a:ext cx="7062814" cy="4708543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14290"/>
            <a:ext cx="6248400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Удачной вам жизни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см039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14678" y="2500306"/>
            <a:ext cx="4324364" cy="4015481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">
  <a:themeElements>
    <a:clrScheme name="Mod">
      <a:dk1>
        <a:sysClr val="windowText" lastClr="000000"/>
      </a:dk1>
      <a:lt1>
        <a:sysClr val="window" lastClr="FFFFFF"/>
      </a:lt1>
      <a:dk2>
        <a:srgbClr val="065218"/>
      </a:dk2>
      <a:lt2>
        <a:srgbClr val="EDF3AE"/>
      </a:lt2>
      <a:accent1>
        <a:srgbClr val="8FCB17"/>
      </a:accent1>
      <a:accent2>
        <a:srgbClr val="769F11"/>
      </a:accent2>
      <a:accent3>
        <a:srgbClr val="D4E336"/>
      </a:accent3>
      <a:accent4>
        <a:srgbClr val="0C8228"/>
      </a:accent4>
      <a:accent5>
        <a:srgbClr val="C0EDA8"/>
      </a:accent5>
      <a:accent6>
        <a:srgbClr val="3B4F18"/>
      </a:accent6>
      <a:hlink>
        <a:srgbClr val="0A6A21"/>
      </a:hlink>
      <a:folHlink>
        <a:srgbClr val="406EA5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Theme_Mod_theme</Template>
  <TotalTime>29</TotalTime>
  <Words>22</Words>
  <Application>Microsoft Office PowerPoint</Application>
  <PresentationFormat>Экран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Mod</vt:lpstr>
      <vt:lpstr>                           7  советов долгой жизни</vt:lpstr>
      <vt:lpstr>Будьте добросовестным человеком </vt:lpstr>
      <vt:lpstr>Заведите друзей </vt:lpstr>
      <vt:lpstr>Выбирайте себе   друзей правильно </vt:lpstr>
      <vt:lpstr>НЕ КУРИТЕ</vt:lpstr>
      <vt:lpstr>Занимайтесь спортом</vt:lpstr>
      <vt:lpstr>Полуденный отдых </vt:lpstr>
      <vt:lpstr>Правильно питайтесь</vt:lpstr>
      <vt:lpstr>Удачной вам жизни</vt:lpstr>
      <vt:lpstr>КОНЕЦ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3</cp:revision>
  <dcterms:modified xsi:type="dcterms:W3CDTF">2012-05-23T17:48:52Z</dcterms:modified>
</cp:coreProperties>
</file>