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2" autoAdjust="0"/>
    <p:restoredTop sz="94660"/>
  </p:normalViewPr>
  <p:slideViewPr>
    <p:cSldViewPr>
      <p:cViewPr varScale="1">
        <p:scale>
          <a:sx n="68" d="100"/>
          <a:sy n="68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F3920-E693-49B5-A0F7-0FB374982F27}" type="doc">
      <dgm:prSet loTypeId="urn:microsoft.com/office/officeart/2005/8/layout/radial1" loCatId="relationship" qsTypeId="urn:microsoft.com/office/officeart/2005/8/quickstyle/simple5" qsCatId="simple" csTypeId="urn:microsoft.com/office/officeart/2005/8/colors/colorful5" csCatId="colorful" phldr="1"/>
      <dgm:spPr>
        <a:scene3d>
          <a:camera prst="orthographicFront"/>
          <a:lightRig rig="harsh" dir="t">
            <a:rot lat="0" lon="0" rev="1800000"/>
          </a:lightRig>
        </a:scene3d>
      </dgm:spPr>
      <dgm:t>
        <a:bodyPr/>
        <a:lstStyle/>
        <a:p>
          <a:endParaRPr lang="en-US"/>
        </a:p>
      </dgm:t>
    </dgm:pt>
    <dgm:pt modelId="{40CAA0A7-DD7E-4A7E-A665-5569E1549C55}">
      <dgm:prSet phldrT="[Text]"/>
      <dgm:spPr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gm:spPr>
      <dgm:t>
        <a:bodyPr/>
        <a:lstStyle/>
        <a:p>
          <a:pPr algn="ctr" defTabSz="914400">
            <a:buNone/>
          </a:pPr>
          <a:r>
            <a:rPr lang="ru-RU" sz="1800" b="0" i="0" dirty="0" smtClean="0"/>
            <a:t>Принятие полит</a:t>
          </a:r>
          <a:r>
            <a:rPr lang="en-US" sz="1800" b="0" i="0" dirty="0" smtClean="0"/>
            <a:t>.</a:t>
          </a:r>
          <a:r>
            <a:rPr lang="ru-RU" sz="1800" b="0" i="0" dirty="0" smtClean="0"/>
            <a:t>решений в соответствии с этим принципом требует, чтобы все имели равные возможности</a:t>
          </a:r>
          <a:endParaRPr lang="ru-RU" sz="1800" b="0" i="0" dirty="0">
            <a:latin typeface="Calibri"/>
            <a:ea typeface="+mn-ea"/>
            <a:cs typeface="+mn-cs"/>
          </a:endParaRPr>
        </a:p>
      </dgm:t>
    </dgm:pt>
    <dgm:pt modelId="{70230889-224E-42F7-A41B-A7135218D2B1}" type="parTrans" cxnId="{37C4E347-3517-460F-B6C2-F3E30DAF72C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1E29BE-30DE-4613-AA1C-5EE521FD0401}" type="sibTrans" cxnId="{37C4E347-3517-460F-B6C2-F3E30DAF72C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5397341-E4DE-4D4B-93FD-7F8F0C2B1278}">
      <dgm:prSet phldrT="[Text]" custT="1"/>
      <dgm:spPr>
        <a:scene3d>
          <a:camera prst="orthographicFront"/>
          <a:lightRig rig="harsh" dir="t">
            <a:rot lat="0" lon="0" rev="1800000"/>
          </a:lightRig>
        </a:scene3d>
        <a:sp3d prstMaterial="softEdge">
          <a:bevelT w="254000" h="190500"/>
        </a:sp3d>
      </dgm:spPr>
      <dgm:t>
        <a:bodyPr/>
        <a:lstStyle/>
        <a:p>
          <a:pPr algn="ctr" defTabSz="914400">
            <a:buNone/>
          </a:pPr>
          <a:r>
            <a:rPr lang="ru-RU" sz="1600" b="0" i="0" smtClean="0"/>
            <a:t>участвовать в окончательном выборе решения путём равного голосования.</a:t>
          </a:r>
          <a:endParaRPr lang="ru-RU" sz="1600" b="0" i="0" dirty="0">
            <a:latin typeface="Calibri"/>
            <a:ea typeface="+mn-ea"/>
            <a:cs typeface="+mn-cs"/>
          </a:endParaRPr>
        </a:p>
      </dgm:t>
    </dgm:pt>
    <dgm:pt modelId="{F0C232A7-71E4-4629-96AB-677EF5C65813}" type="parTrans" cxnId="{69A8BEDF-58BF-4BB3-9C9B-8B3BC387AB9C}">
      <dgm:prSet/>
      <dgm:spPr>
        <a:sp3d prstMaterial="softEdge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13D5F79-F880-4526-AF05-66E1F5B94C11}" type="sibTrans" cxnId="{69A8BEDF-58BF-4BB3-9C9B-8B3BC387AB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D2DE8DD-9EBA-4FEA-9648-E05B4679363A}">
      <dgm:prSet phldrT="[Text]" custT="1"/>
      <dgm:spPr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gm:spPr>
      <dgm:t>
        <a:bodyPr/>
        <a:lstStyle/>
        <a:p>
          <a:pPr algn="ctr" defTabSz="914400">
            <a:buNone/>
          </a:pPr>
          <a:r>
            <a:rPr lang="ru-RU" sz="1600" b="0" i="0" smtClean="0"/>
            <a:t>устанавливать, каким образом следует отбирать предложения для окончательного принятия решения;</a:t>
          </a:r>
          <a:endParaRPr lang="ru-RU" sz="1600" b="0" i="0" dirty="0">
            <a:latin typeface="Calibri"/>
            <a:ea typeface="+mn-ea"/>
            <a:cs typeface="+mn-cs"/>
          </a:endParaRPr>
        </a:p>
      </dgm:t>
    </dgm:pt>
    <dgm:pt modelId="{56CB7B04-9E53-4821-8047-54A0628C13D4}" type="parTrans" cxnId="{E4CA0A90-62D6-4CF5-A4FF-C0777A146CAD}">
      <dgm:prSet/>
      <dgm:spPr>
        <a:sp3d prstMaterial="softEdge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D46F548-A6C7-4EAB-ABBE-E17499C67F8A}" type="sibTrans" cxnId="{E4CA0A90-62D6-4CF5-A4FF-C0777A146CA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8F64F63-43CC-4DE0-AB20-D27EDA23F433}">
      <dgm:prSet phldrT="[Text]" custT="1"/>
      <dgm:spPr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gm:spPr>
      <dgm:t>
        <a:bodyPr/>
        <a:lstStyle/>
        <a:p>
          <a:pPr algn="ctr" defTabSz="914400">
            <a:buNone/>
          </a:pPr>
          <a:r>
            <a:rPr lang="ru-RU" sz="1400" b="0" i="0" smtClean="0"/>
            <a:t>получать сведения об альтернативных предложениях и об их вероятных последствиях;</a:t>
          </a:r>
          <a:endParaRPr lang="ru-RU" sz="1400" b="0" i="0" dirty="0">
            <a:latin typeface="Calibri"/>
            <a:ea typeface="+mn-ea"/>
            <a:cs typeface="+mn-cs"/>
          </a:endParaRPr>
        </a:p>
      </dgm:t>
    </dgm:pt>
    <dgm:pt modelId="{C39EA527-F4A7-4BB3-ABE8-3D1F15FC49E8}" type="parTrans" cxnId="{BFE3DD9B-58AA-4DA1-8ED0-2967CBF54C8A}">
      <dgm:prSet/>
      <dgm:spPr>
        <a:sp3d prstMaterial="softEdge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1DBC34-70BF-4000-8AD5-AC6CC9D762B8}" type="sibTrans" cxnId="{BFE3DD9B-58AA-4DA1-8ED0-2967CBF54C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1500CA-8A72-4E8F-8895-CEAD9D03E2B8}">
      <dgm:prSet phldrT="[Text]" custT="1"/>
      <dgm:spPr>
        <a:scene3d>
          <a:camera prst="orthographicFront"/>
          <a:lightRig rig="harsh" dir="t">
            <a:rot lat="0" lon="0" rev="1800000"/>
          </a:lightRig>
        </a:scene3d>
        <a:sp3d prstMaterial="softEdge">
          <a:bevelT w="381000" h="381000"/>
        </a:sp3d>
      </dgm:spPr>
      <dgm:t>
        <a:bodyPr/>
        <a:lstStyle/>
        <a:p>
          <a:pPr algn="ctr" defTabSz="914400">
            <a:buNone/>
          </a:pPr>
          <a:r>
            <a:rPr lang="ru-RU" sz="2000" b="0" i="0" smtClean="0">
              <a:latin typeface="Century Gothic" pitchFamily="34" charset="0"/>
            </a:rPr>
            <a:t>сообщать свои политические взгляды другим</a:t>
          </a:r>
          <a:endParaRPr lang="ru-RU" sz="2000" b="1" i="0" dirty="0">
            <a:latin typeface="Century Gothic" pitchFamily="34" charset="0"/>
            <a:ea typeface="+mn-ea"/>
            <a:cs typeface="+mn-cs"/>
          </a:endParaRPr>
        </a:p>
      </dgm:t>
    </dgm:pt>
    <dgm:pt modelId="{C021AB83-2975-4127-9B78-4D230E096C29}" type="parTrans" cxnId="{E0723E9B-F7EF-4F32-AC30-9D3A0D371554}">
      <dgm:prSet/>
      <dgm:spPr>
        <a:sp3d prstMaterial="softEdge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1A2C27A-EA03-4633-B963-71053B818AE5}" type="sibTrans" cxnId="{E0723E9B-F7EF-4F32-AC30-9D3A0D37155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9E8D725-37B5-4C2D-AC9C-139A51300B74}" type="pres">
      <dgm:prSet presAssocID="{251F3920-E693-49B5-A0F7-0FB374982F2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DE97F5-595F-4625-A134-2D2BAFB6C89E}" type="pres">
      <dgm:prSet presAssocID="{40CAA0A7-DD7E-4A7E-A665-5569E1549C55}" presName="centerShape" presStyleLbl="node0" presStyleIdx="0" presStyleCnt="1"/>
      <dgm:spPr/>
      <dgm:t>
        <a:bodyPr/>
        <a:lstStyle/>
        <a:p>
          <a:endParaRPr lang="en-US"/>
        </a:p>
      </dgm:t>
    </dgm:pt>
    <dgm:pt modelId="{E552104E-BE5F-4D76-BF30-E11415320E53}" type="pres">
      <dgm:prSet presAssocID="{F0C232A7-71E4-4629-96AB-677EF5C65813}" presName="Name9" presStyleLbl="parChTrans1D2" presStyleIdx="0" presStyleCnt="4"/>
      <dgm:spPr/>
      <dgm:t>
        <a:bodyPr/>
        <a:lstStyle/>
        <a:p>
          <a:endParaRPr lang="en-US"/>
        </a:p>
      </dgm:t>
    </dgm:pt>
    <dgm:pt modelId="{E1830A61-FEA4-443B-8124-A315F1F90AC2}" type="pres">
      <dgm:prSet presAssocID="{F0C232A7-71E4-4629-96AB-677EF5C65813}" presName="connTx" presStyleLbl="parChTrans1D2" presStyleIdx="0" presStyleCnt="4"/>
      <dgm:spPr/>
      <dgm:t>
        <a:bodyPr/>
        <a:lstStyle/>
        <a:p>
          <a:endParaRPr lang="en-US"/>
        </a:p>
      </dgm:t>
    </dgm:pt>
    <dgm:pt modelId="{1F7F595E-4126-4C20-A9C9-9291F690CD1C}" type="pres">
      <dgm:prSet presAssocID="{A5397341-E4DE-4D4B-93FD-7F8F0C2B1278}" presName="node" presStyleLbl="node1" presStyleIdx="0" presStyleCnt="4" custScaleX="112732" custScaleY="111540" custRadScaleRad="99960" custRadScaleInc="42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8E672-44A6-4EB5-9498-9373A01847AF}" type="pres">
      <dgm:prSet presAssocID="{56CB7B04-9E53-4821-8047-54A0628C13D4}" presName="Name9" presStyleLbl="parChTrans1D2" presStyleIdx="1" presStyleCnt="4"/>
      <dgm:spPr/>
      <dgm:t>
        <a:bodyPr/>
        <a:lstStyle/>
        <a:p>
          <a:endParaRPr lang="en-US"/>
        </a:p>
      </dgm:t>
    </dgm:pt>
    <dgm:pt modelId="{83C4B4C6-A4D7-4496-B3B4-4A55291E6DF1}" type="pres">
      <dgm:prSet presAssocID="{56CB7B04-9E53-4821-8047-54A0628C13D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D29D58AC-E17B-4128-B524-F38FC6F34E00}" type="pres">
      <dgm:prSet presAssocID="{4D2DE8DD-9EBA-4FEA-9648-E05B4679363A}" presName="node" presStyleLbl="node1" presStyleIdx="1" presStyleCnt="4" custScaleX="126025" custScaleY="132115" custRadScaleRad="146874" custRadScaleInc="-53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359DFB-2A45-4028-95B1-B783F3BA334F}" type="pres">
      <dgm:prSet presAssocID="{C39EA527-F4A7-4BB3-ABE8-3D1F15FC49E8}" presName="Name9" presStyleLbl="parChTrans1D2" presStyleIdx="2" presStyleCnt="4"/>
      <dgm:spPr/>
      <dgm:t>
        <a:bodyPr/>
        <a:lstStyle/>
        <a:p>
          <a:endParaRPr lang="en-US"/>
        </a:p>
      </dgm:t>
    </dgm:pt>
    <dgm:pt modelId="{332A0633-93F7-4A2D-BFE4-D1946652C97F}" type="pres">
      <dgm:prSet presAssocID="{C39EA527-F4A7-4BB3-ABE8-3D1F15FC49E8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1346148-B8F5-4EE2-AF7B-D13BDA9171B0}" type="pres">
      <dgm:prSet presAssocID="{58F64F63-43CC-4DE0-AB20-D27EDA23F433}" presName="node" presStyleLbl="node1" presStyleIdx="2" presStyleCnt="4" custScaleX="123249" custScaleY="123249" custRadScaleRad="118116" custRadScaleInc="-115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5A563-B800-4E71-B752-F745C7A72F53}" type="pres">
      <dgm:prSet presAssocID="{C021AB83-2975-4127-9B78-4D230E096C29}" presName="Name9" presStyleLbl="parChTrans1D2" presStyleIdx="3" presStyleCnt="4"/>
      <dgm:spPr/>
      <dgm:t>
        <a:bodyPr/>
        <a:lstStyle/>
        <a:p>
          <a:endParaRPr lang="en-US"/>
        </a:p>
      </dgm:t>
    </dgm:pt>
    <dgm:pt modelId="{F4FD76D3-0366-4ECD-8548-BB289E698ADA}" type="pres">
      <dgm:prSet presAssocID="{C021AB83-2975-4127-9B78-4D230E096C29}" presName="connTx" presStyleLbl="parChTrans1D2" presStyleIdx="3" presStyleCnt="4"/>
      <dgm:spPr/>
      <dgm:t>
        <a:bodyPr/>
        <a:lstStyle/>
        <a:p>
          <a:endParaRPr lang="en-US"/>
        </a:p>
      </dgm:t>
    </dgm:pt>
    <dgm:pt modelId="{0A2A604E-9043-4491-AB56-D7E31124970C}" type="pres">
      <dgm:prSet presAssocID="{0E1500CA-8A72-4E8F-8895-CEAD9D03E2B8}" presName="node" presStyleLbl="node1" presStyleIdx="3" presStyleCnt="4" custScaleX="125430" custScaleY="118789" custRadScaleRad="128919" custRadScaleInc="-579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A7568E-27AF-4217-B287-6EC83A3B7DCC}" type="presOf" srcId="{251F3920-E693-49B5-A0F7-0FB374982F27}" destId="{D9E8D725-37B5-4C2D-AC9C-139A51300B74}" srcOrd="0" destOrd="0" presId="urn:microsoft.com/office/officeart/2005/8/layout/radial1"/>
    <dgm:cxn modelId="{02B7F320-BB54-4EF3-B389-152ED2503977}" type="presOf" srcId="{0E1500CA-8A72-4E8F-8895-CEAD9D03E2B8}" destId="{0A2A604E-9043-4491-AB56-D7E31124970C}" srcOrd="0" destOrd="0" presId="urn:microsoft.com/office/officeart/2005/8/layout/radial1"/>
    <dgm:cxn modelId="{C3E7A4C0-A56E-498E-8C80-C3D5A017F3C6}" type="presOf" srcId="{A5397341-E4DE-4D4B-93FD-7F8F0C2B1278}" destId="{1F7F595E-4126-4C20-A9C9-9291F690CD1C}" srcOrd="0" destOrd="0" presId="urn:microsoft.com/office/officeart/2005/8/layout/radial1"/>
    <dgm:cxn modelId="{1D6878A3-091E-458F-8C8E-3EAC337780D8}" type="presOf" srcId="{56CB7B04-9E53-4821-8047-54A0628C13D4}" destId="{83C4B4C6-A4D7-4496-B3B4-4A55291E6DF1}" srcOrd="1" destOrd="0" presId="urn:microsoft.com/office/officeart/2005/8/layout/radial1"/>
    <dgm:cxn modelId="{3CFFBBB3-ECE3-46E4-94FF-1CE7CB8E1CD8}" type="presOf" srcId="{C39EA527-F4A7-4BB3-ABE8-3D1F15FC49E8}" destId="{332A0633-93F7-4A2D-BFE4-D1946652C97F}" srcOrd="1" destOrd="0" presId="urn:microsoft.com/office/officeart/2005/8/layout/radial1"/>
    <dgm:cxn modelId="{2DE1D64B-EED0-4109-9B29-2FA7DAE6A80B}" type="presOf" srcId="{58F64F63-43CC-4DE0-AB20-D27EDA23F433}" destId="{31346148-B8F5-4EE2-AF7B-D13BDA9171B0}" srcOrd="0" destOrd="0" presId="urn:microsoft.com/office/officeart/2005/8/layout/radial1"/>
    <dgm:cxn modelId="{C6319DD9-3E8F-4C91-911E-331DAC0BCACF}" type="presOf" srcId="{56CB7B04-9E53-4821-8047-54A0628C13D4}" destId="{8D88E672-44A6-4EB5-9498-9373A01847AF}" srcOrd="0" destOrd="0" presId="urn:microsoft.com/office/officeart/2005/8/layout/radial1"/>
    <dgm:cxn modelId="{E0723E9B-F7EF-4F32-AC30-9D3A0D371554}" srcId="{40CAA0A7-DD7E-4A7E-A665-5569E1549C55}" destId="{0E1500CA-8A72-4E8F-8895-CEAD9D03E2B8}" srcOrd="3" destOrd="0" parTransId="{C021AB83-2975-4127-9B78-4D230E096C29}" sibTransId="{F1A2C27A-EA03-4633-B963-71053B818AE5}"/>
    <dgm:cxn modelId="{29679D4C-E15A-4EF8-8A51-539D44645564}" type="presOf" srcId="{40CAA0A7-DD7E-4A7E-A665-5569E1549C55}" destId="{72DE97F5-595F-4625-A134-2D2BAFB6C89E}" srcOrd="0" destOrd="0" presId="urn:microsoft.com/office/officeart/2005/8/layout/radial1"/>
    <dgm:cxn modelId="{69A8BEDF-58BF-4BB3-9C9B-8B3BC387AB9C}" srcId="{40CAA0A7-DD7E-4A7E-A665-5569E1549C55}" destId="{A5397341-E4DE-4D4B-93FD-7F8F0C2B1278}" srcOrd="0" destOrd="0" parTransId="{F0C232A7-71E4-4629-96AB-677EF5C65813}" sibTransId="{A13D5F79-F880-4526-AF05-66E1F5B94C11}"/>
    <dgm:cxn modelId="{8D3711D6-3545-4359-857B-F6A1090FE580}" type="presOf" srcId="{4D2DE8DD-9EBA-4FEA-9648-E05B4679363A}" destId="{D29D58AC-E17B-4128-B524-F38FC6F34E00}" srcOrd="0" destOrd="0" presId="urn:microsoft.com/office/officeart/2005/8/layout/radial1"/>
    <dgm:cxn modelId="{E3D74785-AE8D-48A9-A79D-3607207A9709}" type="presOf" srcId="{C021AB83-2975-4127-9B78-4D230E096C29}" destId="{E3C5A563-B800-4E71-B752-F745C7A72F53}" srcOrd="0" destOrd="0" presId="urn:microsoft.com/office/officeart/2005/8/layout/radial1"/>
    <dgm:cxn modelId="{E4CA0A90-62D6-4CF5-A4FF-C0777A146CAD}" srcId="{40CAA0A7-DD7E-4A7E-A665-5569E1549C55}" destId="{4D2DE8DD-9EBA-4FEA-9648-E05B4679363A}" srcOrd="1" destOrd="0" parTransId="{56CB7B04-9E53-4821-8047-54A0628C13D4}" sibTransId="{BD46F548-A6C7-4EAB-ABBE-E17499C67F8A}"/>
    <dgm:cxn modelId="{37C4E347-3517-460F-B6C2-F3E30DAF72C7}" srcId="{251F3920-E693-49B5-A0F7-0FB374982F27}" destId="{40CAA0A7-DD7E-4A7E-A665-5569E1549C55}" srcOrd="0" destOrd="0" parTransId="{70230889-224E-42F7-A41B-A7135218D2B1}" sibTransId="{DB1E29BE-30DE-4613-AA1C-5EE521FD0401}"/>
    <dgm:cxn modelId="{B49BC9B4-2549-4BE5-B879-DF1E8755FE5C}" type="presOf" srcId="{F0C232A7-71E4-4629-96AB-677EF5C65813}" destId="{E552104E-BE5F-4D76-BF30-E11415320E53}" srcOrd="0" destOrd="0" presId="urn:microsoft.com/office/officeart/2005/8/layout/radial1"/>
    <dgm:cxn modelId="{E1DF09CA-3190-4E04-A72F-EB79D1785DA7}" type="presOf" srcId="{F0C232A7-71E4-4629-96AB-677EF5C65813}" destId="{E1830A61-FEA4-443B-8124-A315F1F90AC2}" srcOrd="1" destOrd="0" presId="urn:microsoft.com/office/officeart/2005/8/layout/radial1"/>
    <dgm:cxn modelId="{68B0A0F4-2340-4321-9482-5A9ECF556286}" type="presOf" srcId="{C021AB83-2975-4127-9B78-4D230E096C29}" destId="{F4FD76D3-0366-4ECD-8548-BB289E698ADA}" srcOrd="1" destOrd="0" presId="urn:microsoft.com/office/officeart/2005/8/layout/radial1"/>
    <dgm:cxn modelId="{9B4C7ED7-21C8-4C28-A865-3D0A8091221F}" type="presOf" srcId="{C39EA527-F4A7-4BB3-ABE8-3D1F15FC49E8}" destId="{2F359DFB-2A45-4028-95B1-B783F3BA334F}" srcOrd="0" destOrd="0" presId="urn:microsoft.com/office/officeart/2005/8/layout/radial1"/>
    <dgm:cxn modelId="{BFE3DD9B-58AA-4DA1-8ED0-2967CBF54C8A}" srcId="{40CAA0A7-DD7E-4A7E-A665-5569E1549C55}" destId="{58F64F63-43CC-4DE0-AB20-D27EDA23F433}" srcOrd="2" destOrd="0" parTransId="{C39EA527-F4A7-4BB3-ABE8-3D1F15FC49E8}" sibTransId="{0D1DBC34-70BF-4000-8AD5-AC6CC9D762B8}"/>
    <dgm:cxn modelId="{FCFFD78C-B4FB-4878-BF75-C41A3F589025}" type="presParOf" srcId="{D9E8D725-37B5-4C2D-AC9C-139A51300B74}" destId="{72DE97F5-595F-4625-A134-2D2BAFB6C89E}" srcOrd="0" destOrd="0" presId="urn:microsoft.com/office/officeart/2005/8/layout/radial1"/>
    <dgm:cxn modelId="{1F6ECB5B-593D-41BA-9FF3-BBC507841C2B}" type="presParOf" srcId="{D9E8D725-37B5-4C2D-AC9C-139A51300B74}" destId="{E552104E-BE5F-4D76-BF30-E11415320E53}" srcOrd="1" destOrd="0" presId="urn:microsoft.com/office/officeart/2005/8/layout/radial1"/>
    <dgm:cxn modelId="{91A7DB53-6FEA-42B4-B0B6-DD8678F8295A}" type="presParOf" srcId="{E552104E-BE5F-4D76-BF30-E11415320E53}" destId="{E1830A61-FEA4-443B-8124-A315F1F90AC2}" srcOrd="0" destOrd="0" presId="urn:microsoft.com/office/officeart/2005/8/layout/radial1"/>
    <dgm:cxn modelId="{2176592E-51F9-4D4D-A54E-3406174B3253}" type="presParOf" srcId="{D9E8D725-37B5-4C2D-AC9C-139A51300B74}" destId="{1F7F595E-4126-4C20-A9C9-9291F690CD1C}" srcOrd="2" destOrd="0" presId="urn:microsoft.com/office/officeart/2005/8/layout/radial1"/>
    <dgm:cxn modelId="{3FB3A16C-1B10-43FD-9573-15E6A0CBFC41}" type="presParOf" srcId="{D9E8D725-37B5-4C2D-AC9C-139A51300B74}" destId="{8D88E672-44A6-4EB5-9498-9373A01847AF}" srcOrd="3" destOrd="0" presId="urn:microsoft.com/office/officeart/2005/8/layout/radial1"/>
    <dgm:cxn modelId="{84AE9378-525E-4BE7-B2E3-C55FEC62258B}" type="presParOf" srcId="{8D88E672-44A6-4EB5-9498-9373A01847AF}" destId="{83C4B4C6-A4D7-4496-B3B4-4A55291E6DF1}" srcOrd="0" destOrd="0" presId="urn:microsoft.com/office/officeart/2005/8/layout/radial1"/>
    <dgm:cxn modelId="{554C1B07-660A-4678-9D4A-8C9D1745E7CF}" type="presParOf" srcId="{D9E8D725-37B5-4C2D-AC9C-139A51300B74}" destId="{D29D58AC-E17B-4128-B524-F38FC6F34E00}" srcOrd="4" destOrd="0" presId="urn:microsoft.com/office/officeart/2005/8/layout/radial1"/>
    <dgm:cxn modelId="{2EA879FF-5DDF-40F1-ADEA-AECF28CCAC5F}" type="presParOf" srcId="{D9E8D725-37B5-4C2D-AC9C-139A51300B74}" destId="{2F359DFB-2A45-4028-95B1-B783F3BA334F}" srcOrd="5" destOrd="0" presId="urn:microsoft.com/office/officeart/2005/8/layout/radial1"/>
    <dgm:cxn modelId="{833155FA-EFA6-4636-B52A-ED27061D103C}" type="presParOf" srcId="{2F359DFB-2A45-4028-95B1-B783F3BA334F}" destId="{332A0633-93F7-4A2D-BFE4-D1946652C97F}" srcOrd="0" destOrd="0" presId="urn:microsoft.com/office/officeart/2005/8/layout/radial1"/>
    <dgm:cxn modelId="{ECCAC8B9-73D2-4717-AAC6-6F0739A07851}" type="presParOf" srcId="{D9E8D725-37B5-4C2D-AC9C-139A51300B74}" destId="{31346148-B8F5-4EE2-AF7B-D13BDA9171B0}" srcOrd="6" destOrd="0" presId="urn:microsoft.com/office/officeart/2005/8/layout/radial1"/>
    <dgm:cxn modelId="{B4DF76AC-24EE-47A6-A77A-A5CA06C45FBE}" type="presParOf" srcId="{D9E8D725-37B5-4C2D-AC9C-139A51300B74}" destId="{E3C5A563-B800-4E71-B752-F745C7A72F53}" srcOrd="7" destOrd="0" presId="urn:microsoft.com/office/officeart/2005/8/layout/radial1"/>
    <dgm:cxn modelId="{AF056B2F-8FFC-47EE-8A71-81A872C4A80D}" type="presParOf" srcId="{E3C5A563-B800-4E71-B752-F745C7A72F53}" destId="{F4FD76D3-0366-4ECD-8548-BB289E698ADA}" srcOrd="0" destOrd="0" presId="urn:microsoft.com/office/officeart/2005/8/layout/radial1"/>
    <dgm:cxn modelId="{0FC7B9D4-F762-4CA9-9B1C-9852720BCEB9}" type="presParOf" srcId="{D9E8D725-37B5-4C2D-AC9C-139A51300B74}" destId="{0A2A604E-9043-4491-AB56-D7E31124970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BBB1B0-49D5-4791-A749-1A5E346BEC36}" type="doc">
      <dgm:prSet loTypeId="urn:microsoft.com/office/officeart/2005/8/layout/cycle3" loCatId="cycle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77BDA77-5663-4138-A6F9-1EDBD094B810}">
      <dgm:prSet phldrT="[Текст]"/>
      <dgm:spPr/>
      <dgm:t>
        <a:bodyPr/>
        <a:lstStyle/>
        <a:p>
          <a:r>
            <a:rPr lang="ru-RU" b="0" i="0" dirty="0" smtClean="0"/>
            <a:t>Разновидности демократии</a:t>
          </a:r>
          <a:endParaRPr lang="ru-RU" dirty="0"/>
        </a:p>
      </dgm:t>
    </dgm:pt>
    <dgm:pt modelId="{B8855915-B093-40FE-86BD-272FE2D69BCF}" type="parTrans" cxnId="{4B84C584-E71D-4CC6-97D8-D42E20584456}">
      <dgm:prSet/>
      <dgm:spPr/>
      <dgm:t>
        <a:bodyPr/>
        <a:lstStyle/>
        <a:p>
          <a:endParaRPr lang="ru-RU"/>
        </a:p>
      </dgm:t>
    </dgm:pt>
    <dgm:pt modelId="{93F7041C-4DBF-4ECC-9570-CEF19FFCC5E4}" type="sibTrans" cxnId="{4B84C584-E71D-4CC6-97D8-D42E20584456}">
      <dgm:prSet/>
      <dgm:spPr/>
      <dgm:t>
        <a:bodyPr/>
        <a:lstStyle/>
        <a:p>
          <a:endParaRPr lang="ru-RU"/>
        </a:p>
      </dgm:t>
    </dgm:pt>
    <dgm:pt modelId="{7C5156DD-4DC8-4722-BB23-3AE8F8B35487}">
      <dgm:prSet phldrT="[Текст]"/>
      <dgm:spPr/>
      <dgm:t>
        <a:bodyPr/>
        <a:lstStyle/>
        <a:p>
          <a:r>
            <a:rPr lang="ru-RU" b="1" i="0" dirty="0" smtClean="0"/>
            <a:t>Эгалитарная</a:t>
          </a:r>
          <a:endParaRPr lang="ru-RU" dirty="0"/>
        </a:p>
      </dgm:t>
    </dgm:pt>
    <dgm:pt modelId="{73A88AE4-9D15-4938-B4F3-ADDBD89D81B2}" type="parTrans" cxnId="{C5FE7DB6-F292-4A42-A91F-CB9E30F40A61}">
      <dgm:prSet/>
      <dgm:spPr/>
      <dgm:t>
        <a:bodyPr/>
        <a:lstStyle/>
        <a:p>
          <a:endParaRPr lang="ru-RU"/>
        </a:p>
      </dgm:t>
    </dgm:pt>
    <dgm:pt modelId="{5FAEDAB9-12A1-43E4-9FC8-8FE4185E7E6A}" type="sibTrans" cxnId="{C5FE7DB6-F292-4A42-A91F-CB9E30F40A61}">
      <dgm:prSet/>
      <dgm:spPr/>
      <dgm:t>
        <a:bodyPr/>
        <a:lstStyle/>
        <a:p>
          <a:endParaRPr lang="ru-RU"/>
        </a:p>
      </dgm:t>
    </dgm:pt>
    <dgm:pt modelId="{F980B5EE-1513-4371-A02A-144F4E900B6D}">
      <dgm:prSet phldrT="[Текст]"/>
      <dgm:spPr/>
      <dgm:t>
        <a:bodyPr/>
        <a:lstStyle/>
        <a:p>
          <a:r>
            <a:rPr lang="ru-RU" b="1" i="0" dirty="0" smtClean="0"/>
            <a:t>Олигархическая</a:t>
          </a:r>
          <a:endParaRPr lang="ru-RU" dirty="0"/>
        </a:p>
      </dgm:t>
    </dgm:pt>
    <dgm:pt modelId="{5605A779-AD43-4435-A9B3-E871787213B9}" type="parTrans" cxnId="{63A3817C-9A8F-42A6-AA83-2D29E1B5C112}">
      <dgm:prSet/>
      <dgm:spPr/>
      <dgm:t>
        <a:bodyPr/>
        <a:lstStyle/>
        <a:p>
          <a:endParaRPr lang="ru-RU"/>
        </a:p>
      </dgm:t>
    </dgm:pt>
    <dgm:pt modelId="{4A17592F-CE05-4E27-8C6D-06893D8527DB}" type="sibTrans" cxnId="{63A3817C-9A8F-42A6-AA83-2D29E1B5C112}">
      <dgm:prSet/>
      <dgm:spPr/>
      <dgm:t>
        <a:bodyPr/>
        <a:lstStyle/>
        <a:p>
          <a:endParaRPr lang="ru-RU"/>
        </a:p>
      </dgm:t>
    </dgm:pt>
    <dgm:pt modelId="{0C5A1C42-FD40-4065-A604-0AD6CA797B9A}">
      <dgm:prSet phldrT="[Текст]"/>
      <dgm:spPr/>
      <dgm:t>
        <a:bodyPr/>
        <a:lstStyle/>
        <a:p>
          <a:r>
            <a:rPr lang="ru-RU" b="1" i="0" dirty="0" smtClean="0"/>
            <a:t>Социалистическая</a:t>
          </a:r>
          <a:endParaRPr lang="ru-RU" dirty="0"/>
        </a:p>
      </dgm:t>
    </dgm:pt>
    <dgm:pt modelId="{DA3B9CC9-DC2B-4E1C-A388-8D04F9D68CDC}" type="parTrans" cxnId="{71F62D0D-A3EF-4F11-9E29-00B1AD62C750}">
      <dgm:prSet/>
      <dgm:spPr/>
      <dgm:t>
        <a:bodyPr/>
        <a:lstStyle/>
        <a:p>
          <a:endParaRPr lang="ru-RU"/>
        </a:p>
      </dgm:t>
    </dgm:pt>
    <dgm:pt modelId="{3BFC7B22-B8D6-44CA-9547-E765A48B7BB0}" type="sibTrans" cxnId="{71F62D0D-A3EF-4F11-9E29-00B1AD62C750}">
      <dgm:prSet/>
      <dgm:spPr/>
      <dgm:t>
        <a:bodyPr/>
        <a:lstStyle/>
        <a:p>
          <a:endParaRPr lang="ru-RU"/>
        </a:p>
      </dgm:t>
    </dgm:pt>
    <dgm:pt modelId="{F7304112-76CB-4484-9A11-7AE12091E0BF}">
      <dgm:prSet phldrT="[Текст]"/>
      <dgm:spPr/>
      <dgm:t>
        <a:bodyPr/>
        <a:lstStyle/>
        <a:p>
          <a:r>
            <a:rPr lang="ru-RU" b="1" i="0" dirty="0" smtClean="0"/>
            <a:t>Либеральная</a:t>
          </a:r>
          <a:endParaRPr lang="ru-RU" dirty="0"/>
        </a:p>
      </dgm:t>
    </dgm:pt>
    <dgm:pt modelId="{17600623-6BE3-436C-9DC5-2BB94763F89E}" type="parTrans" cxnId="{4ED5544D-4E0D-4D3F-A3A0-2DAFD898E8A3}">
      <dgm:prSet/>
      <dgm:spPr/>
      <dgm:t>
        <a:bodyPr/>
        <a:lstStyle/>
        <a:p>
          <a:endParaRPr lang="ru-RU"/>
        </a:p>
      </dgm:t>
    </dgm:pt>
    <dgm:pt modelId="{47458440-011C-4488-9945-9F33EEE1B38D}" type="sibTrans" cxnId="{4ED5544D-4E0D-4D3F-A3A0-2DAFD898E8A3}">
      <dgm:prSet/>
      <dgm:spPr/>
      <dgm:t>
        <a:bodyPr/>
        <a:lstStyle/>
        <a:p>
          <a:endParaRPr lang="ru-RU"/>
        </a:p>
      </dgm:t>
    </dgm:pt>
    <dgm:pt modelId="{B881964C-4BD2-4E8A-9DD7-0F6F5C17A95D}">
      <dgm:prSet/>
      <dgm:spPr/>
      <dgm:t>
        <a:bodyPr/>
        <a:lstStyle/>
        <a:p>
          <a:r>
            <a:rPr lang="ru-RU" b="1" i="0" dirty="0" smtClean="0"/>
            <a:t>Политический режим</a:t>
          </a:r>
          <a:endParaRPr lang="ru-RU" b="1" i="0" dirty="0"/>
        </a:p>
      </dgm:t>
    </dgm:pt>
    <dgm:pt modelId="{408C647D-94DF-42F8-9049-C37B57C4D39C}" type="parTrans" cxnId="{32544817-2A8E-448D-AEED-4A461D9D2327}">
      <dgm:prSet/>
      <dgm:spPr/>
      <dgm:t>
        <a:bodyPr/>
        <a:lstStyle/>
        <a:p>
          <a:endParaRPr lang="ru-RU"/>
        </a:p>
      </dgm:t>
    </dgm:pt>
    <dgm:pt modelId="{A8C2100D-DE93-4421-88F0-9BB44E922D02}" type="sibTrans" cxnId="{32544817-2A8E-448D-AEED-4A461D9D2327}">
      <dgm:prSet/>
      <dgm:spPr/>
      <dgm:t>
        <a:bodyPr/>
        <a:lstStyle/>
        <a:p>
          <a:endParaRPr lang="ru-RU"/>
        </a:p>
      </dgm:t>
    </dgm:pt>
    <dgm:pt modelId="{4C24F434-E222-4EDC-AF08-71659B10F922}" type="pres">
      <dgm:prSet presAssocID="{DBBBB1B0-49D5-4791-A749-1A5E346BEC36}" presName="Name0" presStyleCnt="0">
        <dgm:presLayoutVars>
          <dgm:dir/>
          <dgm:resizeHandles val="exact"/>
        </dgm:presLayoutVars>
      </dgm:prSet>
      <dgm:spPr/>
    </dgm:pt>
    <dgm:pt modelId="{EBFEF9DB-0FC1-4885-B756-11E3CBD74FEB}" type="pres">
      <dgm:prSet presAssocID="{DBBBB1B0-49D5-4791-A749-1A5E346BEC36}" presName="cycle" presStyleCnt="0"/>
      <dgm:spPr/>
    </dgm:pt>
    <dgm:pt modelId="{C0311B8B-BBCA-4015-8282-31B621226757}" type="pres">
      <dgm:prSet presAssocID="{D77BDA77-5663-4138-A6F9-1EDBD094B810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31032-2158-4E24-B086-072ED5DEF757}" type="pres">
      <dgm:prSet presAssocID="{93F7041C-4DBF-4ECC-9570-CEF19FFCC5E4}" presName="sibTransFirstNode" presStyleLbl="bgShp" presStyleIdx="0" presStyleCnt="1"/>
      <dgm:spPr/>
    </dgm:pt>
    <dgm:pt modelId="{F9B44292-32AA-45B6-8CA9-FF9734B94B12}" type="pres">
      <dgm:prSet presAssocID="{B881964C-4BD2-4E8A-9DD7-0F6F5C17A95D}" presName="nodeFollowingNodes" presStyleLbl="node1" presStyleIdx="1" presStyleCnt="6">
        <dgm:presLayoutVars>
          <dgm:bulletEnabled val="1"/>
        </dgm:presLayoutVars>
      </dgm:prSet>
      <dgm:spPr/>
    </dgm:pt>
    <dgm:pt modelId="{DA230057-7EA1-4352-99AD-72F7A2BF06D7}" type="pres">
      <dgm:prSet presAssocID="{7C5156DD-4DC8-4722-BB23-3AE8F8B35487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1D248-F6BD-42BB-AE84-6FA17B0C7C19}" type="pres">
      <dgm:prSet presAssocID="{F980B5EE-1513-4371-A02A-144F4E900B6D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A4309-08A9-432B-8890-44E511E15213}" type="pres">
      <dgm:prSet presAssocID="{0C5A1C42-FD40-4065-A604-0AD6CA797B9A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8AD702-A2E6-47E1-B712-D36A43D273B1}" type="pres">
      <dgm:prSet presAssocID="{F7304112-76CB-4484-9A11-7AE12091E0BF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E7841F-2837-434C-8990-D9DB7ECED94A}" type="presOf" srcId="{93F7041C-4DBF-4ECC-9570-CEF19FFCC5E4}" destId="{EA831032-2158-4E24-B086-072ED5DEF757}" srcOrd="0" destOrd="0" presId="urn:microsoft.com/office/officeart/2005/8/layout/cycle3"/>
    <dgm:cxn modelId="{D31302F4-427C-459F-9010-6B8359D7BA13}" type="presOf" srcId="{F7304112-76CB-4484-9A11-7AE12091E0BF}" destId="{038AD702-A2E6-47E1-B712-D36A43D273B1}" srcOrd="0" destOrd="0" presId="urn:microsoft.com/office/officeart/2005/8/layout/cycle3"/>
    <dgm:cxn modelId="{4B84C584-E71D-4CC6-97D8-D42E20584456}" srcId="{DBBBB1B0-49D5-4791-A749-1A5E346BEC36}" destId="{D77BDA77-5663-4138-A6F9-1EDBD094B810}" srcOrd="0" destOrd="0" parTransId="{B8855915-B093-40FE-86BD-272FE2D69BCF}" sibTransId="{93F7041C-4DBF-4ECC-9570-CEF19FFCC5E4}"/>
    <dgm:cxn modelId="{4ED5544D-4E0D-4D3F-A3A0-2DAFD898E8A3}" srcId="{DBBBB1B0-49D5-4791-A749-1A5E346BEC36}" destId="{F7304112-76CB-4484-9A11-7AE12091E0BF}" srcOrd="5" destOrd="0" parTransId="{17600623-6BE3-436C-9DC5-2BB94763F89E}" sibTransId="{47458440-011C-4488-9945-9F33EEE1B38D}"/>
    <dgm:cxn modelId="{63A3817C-9A8F-42A6-AA83-2D29E1B5C112}" srcId="{DBBBB1B0-49D5-4791-A749-1A5E346BEC36}" destId="{F980B5EE-1513-4371-A02A-144F4E900B6D}" srcOrd="3" destOrd="0" parTransId="{5605A779-AD43-4435-A9B3-E871787213B9}" sibTransId="{4A17592F-CE05-4E27-8C6D-06893D8527DB}"/>
    <dgm:cxn modelId="{14CA1BA7-3F6C-47D9-BCE8-6C8FDEFBD40D}" type="presOf" srcId="{F980B5EE-1513-4371-A02A-144F4E900B6D}" destId="{1321D248-F6BD-42BB-AE84-6FA17B0C7C19}" srcOrd="0" destOrd="0" presId="urn:microsoft.com/office/officeart/2005/8/layout/cycle3"/>
    <dgm:cxn modelId="{71F62D0D-A3EF-4F11-9E29-00B1AD62C750}" srcId="{DBBBB1B0-49D5-4791-A749-1A5E346BEC36}" destId="{0C5A1C42-FD40-4065-A604-0AD6CA797B9A}" srcOrd="4" destOrd="0" parTransId="{DA3B9CC9-DC2B-4E1C-A388-8D04F9D68CDC}" sibTransId="{3BFC7B22-B8D6-44CA-9547-E765A48B7BB0}"/>
    <dgm:cxn modelId="{930FB18A-0B8A-4C26-8E40-860D281BB421}" type="presOf" srcId="{0C5A1C42-FD40-4065-A604-0AD6CA797B9A}" destId="{F57A4309-08A9-432B-8890-44E511E15213}" srcOrd="0" destOrd="0" presId="urn:microsoft.com/office/officeart/2005/8/layout/cycle3"/>
    <dgm:cxn modelId="{E4599738-37E8-46A9-BC37-52D3C2E7A688}" type="presOf" srcId="{7C5156DD-4DC8-4722-BB23-3AE8F8B35487}" destId="{DA230057-7EA1-4352-99AD-72F7A2BF06D7}" srcOrd="0" destOrd="0" presId="urn:microsoft.com/office/officeart/2005/8/layout/cycle3"/>
    <dgm:cxn modelId="{E60664A7-16FC-4A8C-BF6C-B01E6165905B}" type="presOf" srcId="{D77BDA77-5663-4138-A6F9-1EDBD094B810}" destId="{C0311B8B-BBCA-4015-8282-31B621226757}" srcOrd="0" destOrd="0" presId="urn:microsoft.com/office/officeart/2005/8/layout/cycle3"/>
    <dgm:cxn modelId="{C5FE7DB6-F292-4A42-A91F-CB9E30F40A61}" srcId="{DBBBB1B0-49D5-4791-A749-1A5E346BEC36}" destId="{7C5156DD-4DC8-4722-BB23-3AE8F8B35487}" srcOrd="2" destOrd="0" parTransId="{73A88AE4-9D15-4938-B4F3-ADDBD89D81B2}" sibTransId="{5FAEDAB9-12A1-43E4-9FC8-8FE4185E7E6A}"/>
    <dgm:cxn modelId="{AAA9C36D-5574-463F-B990-3B7CA661CD68}" type="presOf" srcId="{B881964C-4BD2-4E8A-9DD7-0F6F5C17A95D}" destId="{F9B44292-32AA-45B6-8CA9-FF9734B94B12}" srcOrd="0" destOrd="0" presId="urn:microsoft.com/office/officeart/2005/8/layout/cycle3"/>
    <dgm:cxn modelId="{EAFB871F-9B7F-4AEC-9DCC-4E37B786BB23}" type="presOf" srcId="{DBBBB1B0-49D5-4791-A749-1A5E346BEC36}" destId="{4C24F434-E222-4EDC-AF08-71659B10F922}" srcOrd="0" destOrd="0" presId="urn:microsoft.com/office/officeart/2005/8/layout/cycle3"/>
    <dgm:cxn modelId="{32544817-2A8E-448D-AEED-4A461D9D2327}" srcId="{DBBBB1B0-49D5-4791-A749-1A5E346BEC36}" destId="{B881964C-4BD2-4E8A-9DD7-0F6F5C17A95D}" srcOrd="1" destOrd="0" parTransId="{408C647D-94DF-42F8-9049-C37B57C4D39C}" sibTransId="{A8C2100D-DE93-4421-88F0-9BB44E922D02}"/>
    <dgm:cxn modelId="{5E0CEE16-4DAF-430D-80B2-DB4529E44BA3}" type="presParOf" srcId="{4C24F434-E222-4EDC-AF08-71659B10F922}" destId="{EBFEF9DB-0FC1-4885-B756-11E3CBD74FEB}" srcOrd="0" destOrd="0" presId="urn:microsoft.com/office/officeart/2005/8/layout/cycle3"/>
    <dgm:cxn modelId="{AF92FC62-507C-4543-B8C3-DE085022ACE2}" type="presParOf" srcId="{EBFEF9DB-0FC1-4885-B756-11E3CBD74FEB}" destId="{C0311B8B-BBCA-4015-8282-31B621226757}" srcOrd="0" destOrd="0" presId="urn:microsoft.com/office/officeart/2005/8/layout/cycle3"/>
    <dgm:cxn modelId="{4A127C55-2178-434C-B595-118A5F85D444}" type="presParOf" srcId="{EBFEF9DB-0FC1-4885-B756-11E3CBD74FEB}" destId="{EA831032-2158-4E24-B086-072ED5DEF757}" srcOrd="1" destOrd="0" presId="urn:microsoft.com/office/officeart/2005/8/layout/cycle3"/>
    <dgm:cxn modelId="{9AF04C6B-7E37-4D53-B01D-73F57A95C54E}" type="presParOf" srcId="{EBFEF9DB-0FC1-4885-B756-11E3CBD74FEB}" destId="{F9B44292-32AA-45B6-8CA9-FF9734B94B12}" srcOrd="2" destOrd="0" presId="urn:microsoft.com/office/officeart/2005/8/layout/cycle3"/>
    <dgm:cxn modelId="{B33903C2-AFB7-42D0-8A1D-8C15EB612A0A}" type="presParOf" srcId="{EBFEF9DB-0FC1-4885-B756-11E3CBD74FEB}" destId="{DA230057-7EA1-4352-99AD-72F7A2BF06D7}" srcOrd="3" destOrd="0" presId="urn:microsoft.com/office/officeart/2005/8/layout/cycle3"/>
    <dgm:cxn modelId="{F5DC9C6E-FC64-4BDC-8897-E78EA58AF513}" type="presParOf" srcId="{EBFEF9DB-0FC1-4885-B756-11E3CBD74FEB}" destId="{1321D248-F6BD-42BB-AE84-6FA17B0C7C19}" srcOrd="4" destOrd="0" presId="urn:microsoft.com/office/officeart/2005/8/layout/cycle3"/>
    <dgm:cxn modelId="{8ED36F2A-19B7-4AED-9AFF-2D227D624863}" type="presParOf" srcId="{EBFEF9DB-0FC1-4885-B756-11E3CBD74FEB}" destId="{F57A4309-08A9-432B-8890-44E511E15213}" srcOrd="5" destOrd="0" presId="urn:microsoft.com/office/officeart/2005/8/layout/cycle3"/>
    <dgm:cxn modelId="{69E13900-7776-4A63-92F2-78C4934792EA}" type="presParOf" srcId="{EBFEF9DB-0FC1-4885-B756-11E3CBD74FEB}" destId="{038AD702-A2E6-47E1-B712-D36A43D273B1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4937F2-6BAC-49B4-9B60-F50C275577D1}" type="doc">
      <dgm:prSet loTypeId="urn:microsoft.com/office/officeart/2005/8/layout/b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6370869-F9B4-4CFA-BAFD-568B0FCA5474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000" b="1" dirty="0" smtClean="0">
              <a:latin typeface="Century Gothic" pitchFamily="34" charset="0"/>
            </a:rPr>
            <a:t>Основные институты либеральной демократии</a:t>
          </a:r>
          <a:endParaRPr lang="ru-RU" sz="2000" b="0" i="0" dirty="0">
            <a:latin typeface="Gill Sans MT"/>
            <a:ea typeface="+mn-ea"/>
            <a:cs typeface="+mn-cs"/>
          </a:endParaRPr>
        </a:p>
      </dgm:t>
    </dgm:pt>
    <dgm:pt modelId="{8898963E-6536-4837-BF1E-2FA33D6C598A}" type="parTrans" cxnId="{69E6A21C-CCD3-46E3-81EC-D49F3CCDFE9F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F2301C71-1E94-4931-B940-F24DA1D2A963}" type="sibTrans" cxnId="{69E6A21C-CCD3-46E3-81EC-D49F3CCDFE9F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F834C356-EA46-4097-ABCA-961658917174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000" b="1" i="0" dirty="0" smtClean="0"/>
            <a:t>Выборные государственные должности</a:t>
          </a:r>
          <a:r>
            <a:rPr lang="ru-RU" sz="2000" b="0" i="0" dirty="0" smtClean="0"/>
            <a:t>.</a:t>
          </a:r>
          <a:endParaRPr lang="ru-RU" sz="2000" b="0" i="0" dirty="0">
            <a:latin typeface="Gill Sans MT"/>
            <a:ea typeface="+mn-ea"/>
            <a:cs typeface="+mn-cs"/>
          </a:endParaRPr>
        </a:p>
      </dgm:t>
    </dgm:pt>
    <dgm:pt modelId="{961B42A9-AC7D-481F-A009-CA932678C03C}" type="parTrans" cxnId="{1E3283E4-3EFB-456F-A64D-BC5549785662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EBBA7B6C-7A35-4355-ABEF-45E0B51E9CE0}" type="sibTrans" cxnId="{1E3283E4-3EFB-456F-A64D-BC5549785662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19CC11D9-6968-4B10-A2B2-80A13CC62647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000" b="1" i="0" dirty="0" smtClean="0"/>
            <a:t>Свободные, честные и регулярно проводимые выборы</a:t>
          </a:r>
          <a:endParaRPr lang="ru-RU" sz="2000" b="0" i="0" dirty="0">
            <a:latin typeface="Gill Sans MT"/>
            <a:ea typeface="+mn-ea"/>
            <a:cs typeface="+mn-cs"/>
          </a:endParaRPr>
        </a:p>
      </dgm:t>
    </dgm:pt>
    <dgm:pt modelId="{14C8E5C5-271D-476C-997A-5B1FB548D950}" type="parTrans" cxnId="{5DEDE960-F74D-49FB-BFCB-8CB2498FF3D5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028E6748-7305-4330-A9D8-5C045C48DBEB}" type="sibTrans" cxnId="{5DEDE960-F74D-49FB-BFCB-8CB2498FF3D5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5C1331F0-EB60-477B-8104-B3F92037B72B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400" b="1" i="0" dirty="0" smtClean="0"/>
            <a:t>Отзывчивость правительства</a:t>
          </a:r>
          <a:endParaRPr lang="ru-RU" sz="2400" b="0" i="0" dirty="0">
            <a:latin typeface="Gill Sans MT"/>
            <a:ea typeface="+mn-ea"/>
            <a:cs typeface="+mn-cs"/>
          </a:endParaRPr>
        </a:p>
      </dgm:t>
    </dgm:pt>
    <dgm:pt modelId="{0187BBDF-5C8C-4C26-B8A5-7020D2E18CD9}" type="parTrans" cxnId="{68EE9212-3ACA-43E0-9C25-5611BA19A8B1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226ED91F-7A06-40D4-B07F-1BA3514CAB12}" type="sibTrans" cxnId="{68EE9212-3ACA-43E0-9C25-5611BA19A8B1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5946699C-5E46-4D73-BCE6-E9D82B081A85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400" b="1" i="0" dirty="0" smtClean="0"/>
            <a:t>Свобода самовыражения</a:t>
          </a:r>
          <a:endParaRPr lang="ru-RU" sz="2400" b="0" i="0" dirty="0">
            <a:latin typeface="Gill Sans MT"/>
            <a:ea typeface="+mn-ea"/>
            <a:cs typeface="+mn-cs"/>
          </a:endParaRPr>
        </a:p>
      </dgm:t>
    </dgm:pt>
    <dgm:pt modelId="{C394A80C-ABA0-4F22-90BE-D7E5A7082123}" type="parTrans" cxnId="{3F35BF9C-C7B6-4D6C-BFB2-096B6B7B5DC5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9F97B6AB-7875-43C1-81DF-6FAAE2A294EE}" type="sibTrans" cxnId="{3F35BF9C-C7B6-4D6C-BFB2-096B6B7B5DC5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22C45EA9-C53B-4B4C-93D0-0E35866CC49F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000" b="1" i="0" dirty="0" smtClean="0"/>
            <a:t>Доступ к альтернативным и независимым источникам информации</a:t>
          </a:r>
          <a:endParaRPr lang="ru-RU" sz="2000" b="0" i="0" dirty="0">
            <a:latin typeface="Gill Sans MT"/>
            <a:ea typeface="+mn-ea"/>
            <a:cs typeface="+mn-cs"/>
          </a:endParaRPr>
        </a:p>
      </dgm:t>
    </dgm:pt>
    <dgm:pt modelId="{1EECA19C-C273-42D0-A7EB-CDCE7AB2CF14}" type="parTrans" cxnId="{D861F76D-BF7D-4518-A039-92767483578D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2F9E436F-6D0A-4474-93C3-F8D503B37E13}" type="sibTrans" cxnId="{D861F76D-BF7D-4518-A039-92767483578D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3F6F588C-82D8-42AE-91A1-0CF99C8308BC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400" b="1" i="0" dirty="0" smtClean="0"/>
            <a:t>Автономия общественных организаций</a:t>
          </a:r>
          <a:endParaRPr lang="ru-RU" sz="2400" b="0" i="0" dirty="0">
            <a:latin typeface="Gill Sans MT"/>
            <a:ea typeface="+mn-ea"/>
            <a:cs typeface="+mn-cs"/>
          </a:endParaRPr>
        </a:p>
      </dgm:t>
    </dgm:pt>
    <dgm:pt modelId="{0F102681-39C8-469D-AB2D-B822A7A67811}" type="parTrans" cxnId="{7395DE35-1B7B-4C28-A599-35BF39507482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B36747B5-A42A-482D-94AC-562B2A059279}" type="sibTrans" cxnId="{7395DE35-1B7B-4C28-A599-35BF39507482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9C52E74F-2705-427B-A371-F8BC43DDECCE}">
      <dgm:prSet phldrT="[Text]" custT="1"/>
      <dgm:spPr>
        <a:scene3d>
          <a:camera prst="orthographicFront"/>
          <a:lightRig rig="flat" dir="t"/>
        </a:scene3d>
      </dgm:spPr>
      <dgm:t>
        <a:bodyPr/>
        <a:lstStyle/>
        <a:p>
          <a:pPr algn="ctr" defTabSz="914400">
            <a:buNone/>
          </a:pPr>
          <a:r>
            <a:rPr lang="ru-RU" sz="2400" b="1" i="0" dirty="0" smtClean="0"/>
            <a:t>Всеобщий охват гражданства</a:t>
          </a:r>
          <a:endParaRPr lang="ru-RU" sz="2400" b="0" i="0" dirty="0">
            <a:latin typeface="Gill Sans MT"/>
            <a:ea typeface="+mn-ea"/>
            <a:cs typeface="+mn-cs"/>
          </a:endParaRPr>
        </a:p>
      </dgm:t>
    </dgm:pt>
    <dgm:pt modelId="{9E6711D1-AADC-4B22-AB5D-A16A909E1549}" type="parTrans" cxnId="{C277145E-4DD2-412B-BA9A-038C5FCEE0BB}">
      <dgm:prSet/>
      <dgm:spPr/>
      <dgm:t>
        <a:bodyPr/>
        <a:lstStyle/>
        <a:p>
          <a:pPr algn="ctr"/>
          <a:endParaRPr lang="en-US" sz="2400">
            <a:latin typeface="Gill Sans MT" pitchFamily="34" charset="0"/>
          </a:endParaRPr>
        </a:p>
      </dgm:t>
    </dgm:pt>
    <dgm:pt modelId="{191ABB82-56AF-4C98-B5B3-526619288B40}" type="sibTrans" cxnId="{C277145E-4DD2-412B-BA9A-038C5FCEE0BB}">
      <dgm:prSet/>
      <dgm:spPr>
        <a:scene3d>
          <a:camera prst="orthographicFront"/>
          <a:lightRig rig="flat" dir="t"/>
        </a:scene3d>
      </dgm:spPr>
      <dgm:t>
        <a:bodyPr/>
        <a:lstStyle/>
        <a:p>
          <a:pPr algn="ctr"/>
          <a:endParaRPr lang="ru-RU" sz="2400">
            <a:latin typeface="Gill Sans MT" pitchFamily="34" charset="0"/>
          </a:endParaRPr>
        </a:p>
      </dgm:t>
    </dgm:pt>
    <dgm:pt modelId="{302EE406-5E0F-45AD-AE04-1663E3CADB06}" type="pres">
      <dgm:prSet presAssocID="{1C4937F2-6BAC-49B4-9B60-F50C275577D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8FBB4BC0-1953-4426-890F-EFF07135E8A3}" type="pres">
      <dgm:prSet presAssocID="{B6370869-F9B4-4CFA-BAFD-568B0FCA5474}" presName="compNode" presStyleCnt="0"/>
      <dgm:spPr/>
      <dgm:t>
        <a:bodyPr/>
        <a:lstStyle/>
        <a:p>
          <a:endParaRPr lang="ru-RU"/>
        </a:p>
      </dgm:t>
    </dgm:pt>
    <dgm:pt modelId="{3FEC51AC-CBAE-4DF8-9D41-B86A26EBC072}" type="pres">
      <dgm:prSet presAssocID="{B6370869-F9B4-4CFA-BAFD-568B0FCA5474}" presName="dummyConnPt" presStyleCnt="0"/>
      <dgm:spPr/>
      <dgm:t>
        <a:bodyPr/>
        <a:lstStyle/>
        <a:p>
          <a:endParaRPr lang="ru-RU"/>
        </a:p>
      </dgm:t>
    </dgm:pt>
    <dgm:pt modelId="{A825D34D-7917-46BC-9F43-15DB0C01F2B3}" type="pres">
      <dgm:prSet presAssocID="{B6370869-F9B4-4CFA-BAFD-568B0FCA5474}" presName="node" presStyleLbl="node1" presStyleIdx="0" presStyleCnt="8">
        <dgm:presLayoutVars>
          <dgm:bulletEnabled val="1"/>
        </dgm:presLayoutVars>
      </dgm:prSet>
      <dgm:spPr>
        <a:prstGeom prst="flowChartOffpageConnector">
          <a:avLst/>
        </a:prstGeom>
      </dgm:spPr>
      <dgm:t>
        <a:bodyPr/>
        <a:lstStyle/>
        <a:p>
          <a:endParaRPr lang="en-US"/>
        </a:p>
      </dgm:t>
    </dgm:pt>
    <dgm:pt modelId="{359F0939-C172-4AF3-A4DA-100BF5645A50}" type="pres">
      <dgm:prSet presAssocID="{F2301C71-1E94-4931-B940-F24DA1D2A963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452A433C-0804-4AC4-A377-F40E24CB6ABE}" type="pres">
      <dgm:prSet presAssocID="{F834C356-EA46-4097-ABCA-961658917174}" presName="compNode" presStyleCnt="0"/>
      <dgm:spPr/>
      <dgm:t>
        <a:bodyPr/>
        <a:lstStyle/>
        <a:p>
          <a:endParaRPr lang="ru-RU"/>
        </a:p>
      </dgm:t>
    </dgm:pt>
    <dgm:pt modelId="{CC7C28E9-80BC-4904-8E81-38B49E5F4091}" type="pres">
      <dgm:prSet presAssocID="{F834C356-EA46-4097-ABCA-961658917174}" presName="dummyConnPt" presStyleCnt="0"/>
      <dgm:spPr/>
      <dgm:t>
        <a:bodyPr/>
        <a:lstStyle/>
        <a:p>
          <a:endParaRPr lang="ru-RU"/>
        </a:p>
      </dgm:t>
    </dgm:pt>
    <dgm:pt modelId="{6E5CCFEB-C28F-49A8-9B40-ECF36C53D65E}" type="pres">
      <dgm:prSet presAssocID="{F834C356-EA46-4097-ABCA-96165891717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716D2D-E801-4ECB-A287-FE9BF8CA3CC5}" type="pres">
      <dgm:prSet presAssocID="{EBBA7B6C-7A35-4355-ABEF-45E0B51E9CE0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7754C96C-BB1D-4ED9-ABE4-AA3E02ECA527}" type="pres">
      <dgm:prSet presAssocID="{19CC11D9-6968-4B10-A2B2-80A13CC62647}" presName="compNode" presStyleCnt="0"/>
      <dgm:spPr/>
      <dgm:t>
        <a:bodyPr/>
        <a:lstStyle/>
        <a:p>
          <a:endParaRPr lang="ru-RU"/>
        </a:p>
      </dgm:t>
    </dgm:pt>
    <dgm:pt modelId="{C4262987-97DE-4EAA-BEAD-5A42F66C044C}" type="pres">
      <dgm:prSet presAssocID="{19CC11D9-6968-4B10-A2B2-80A13CC62647}" presName="dummyConnPt" presStyleCnt="0"/>
      <dgm:spPr/>
      <dgm:t>
        <a:bodyPr/>
        <a:lstStyle/>
        <a:p>
          <a:endParaRPr lang="ru-RU"/>
        </a:p>
      </dgm:t>
    </dgm:pt>
    <dgm:pt modelId="{607EC52D-6581-431A-82AA-CDAC03C55567}" type="pres">
      <dgm:prSet presAssocID="{19CC11D9-6968-4B10-A2B2-80A13CC6264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B93A4-E155-43F9-8E31-1D56B906DC13}" type="pres">
      <dgm:prSet presAssocID="{028E6748-7305-4330-A9D8-5C045C48DBEB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1744F996-9F96-4B9E-A788-D02474C04E67}" type="pres">
      <dgm:prSet presAssocID="{5C1331F0-EB60-477B-8104-B3F92037B72B}" presName="compNode" presStyleCnt="0"/>
      <dgm:spPr/>
      <dgm:t>
        <a:bodyPr/>
        <a:lstStyle/>
        <a:p>
          <a:endParaRPr lang="ru-RU"/>
        </a:p>
      </dgm:t>
    </dgm:pt>
    <dgm:pt modelId="{79CD3C02-EDC5-4341-A1B6-9549FF456EEA}" type="pres">
      <dgm:prSet presAssocID="{5C1331F0-EB60-477B-8104-B3F92037B72B}" presName="dummyConnPt" presStyleCnt="0"/>
      <dgm:spPr/>
      <dgm:t>
        <a:bodyPr/>
        <a:lstStyle/>
        <a:p>
          <a:endParaRPr lang="ru-RU"/>
        </a:p>
      </dgm:t>
    </dgm:pt>
    <dgm:pt modelId="{1F0B6240-3399-4A5F-9FCF-B67006B590F3}" type="pres">
      <dgm:prSet presAssocID="{5C1331F0-EB60-477B-8104-B3F92037B72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C2D2E4-3F77-4F50-8015-CEF32008F13C}" type="pres">
      <dgm:prSet presAssocID="{226ED91F-7A06-40D4-B07F-1BA3514CAB12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4317C5A8-A234-4BB3-BAF7-B4FE8A83200E}" type="pres">
      <dgm:prSet presAssocID="{5946699C-5E46-4D73-BCE6-E9D82B081A85}" presName="compNode" presStyleCnt="0"/>
      <dgm:spPr/>
      <dgm:t>
        <a:bodyPr/>
        <a:lstStyle/>
        <a:p>
          <a:endParaRPr lang="ru-RU"/>
        </a:p>
      </dgm:t>
    </dgm:pt>
    <dgm:pt modelId="{A3A61F14-22BB-4DCB-A1AE-C08F12B3AB4E}" type="pres">
      <dgm:prSet presAssocID="{5946699C-5E46-4D73-BCE6-E9D82B081A85}" presName="dummyConnPt" presStyleCnt="0"/>
      <dgm:spPr/>
      <dgm:t>
        <a:bodyPr/>
        <a:lstStyle/>
        <a:p>
          <a:endParaRPr lang="ru-RU"/>
        </a:p>
      </dgm:t>
    </dgm:pt>
    <dgm:pt modelId="{2895186A-AD0D-487D-9B62-060A08421EB9}" type="pres">
      <dgm:prSet presAssocID="{5946699C-5E46-4D73-BCE6-E9D82B081A8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874361-A332-43DB-86A3-34901600F867}" type="pres">
      <dgm:prSet presAssocID="{9F97B6AB-7875-43C1-81DF-6FAAE2A294EE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016F6BC1-AAE6-478C-8583-9B8DE2FEB3C8}" type="pres">
      <dgm:prSet presAssocID="{22C45EA9-C53B-4B4C-93D0-0E35866CC49F}" presName="compNode" presStyleCnt="0"/>
      <dgm:spPr/>
      <dgm:t>
        <a:bodyPr/>
        <a:lstStyle/>
        <a:p>
          <a:endParaRPr lang="ru-RU"/>
        </a:p>
      </dgm:t>
    </dgm:pt>
    <dgm:pt modelId="{23F833AA-B541-472D-880C-1B628820AB15}" type="pres">
      <dgm:prSet presAssocID="{22C45EA9-C53B-4B4C-93D0-0E35866CC49F}" presName="dummyConnPt" presStyleCnt="0"/>
      <dgm:spPr/>
      <dgm:t>
        <a:bodyPr/>
        <a:lstStyle/>
        <a:p>
          <a:endParaRPr lang="ru-RU"/>
        </a:p>
      </dgm:t>
    </dgm:pt>
    <dgm:pt modelId="{CB1D0317-D750-4EC2-99C1-72E77E443226}" type="pres">
      <dgm:prSet presAssocID="{22C45EA9-C53B-4B4C-93D0-0E35866CC49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BB91D-D099-48CB-88BC-B3DC4BD0DEC1}" type="pres">
      <dgm:prSet presAssocID="{2F9E436F-6D0A-4474-93C3-F8D503B37E13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11DEBCB5-BAEC-47DD-A1BC-50FE8B60AB94}" type="pres">
      <dgm:prSet presAssocID="{3F6F588C-82D8-42AE-91A1-0CF99C8308BC}" presName="compNode" presStyleCnt="0"/>
      <dgm:spPr/>
      <dgm:t>
        <a:bodyPr/>
        <a:lstStyle/>
        <a:p>
          <a:endParaRPr lang="ru-RU"/>
        </a:p>
      </dgm:t>
    </dgm:pt>
    <dgm:pt modelId="{82DDF42E-4383-4C0E-838A-080FE761ACD1}" type="pres">
      <dgm:prSet presAssocID="{3F6F588C-82D8-42AE-91A1-0CF99C8308BC}" presName="dummyConnPt" presStyleCnt="0"/>
      <dgm:spPr/>
      <dgm:t>
        <a:bodyPr/>
        <a:lstStyle/>
        <a:p>
          <a:endParaRPr lang="ru-RU"/>
        </a:p>
      </dgm:t>
    </dgm:pt>
    <dgm:pt modelId="{4AC2243B-5A48-4939-8455-FF8717A595EB}" type="pres">
      <dgm:prSet presAssocID="{3F6F588C-82D8-42AE-91A1-0CF99C8308BC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87E63-C561-4047-8AA9-E34C0BBDDF41}" type="pres">
      <dgm:prSet presAssocID="{B36747B5-A42A-482D-94AC-562B2A059279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47471B06-73BC-4A3B-A20D-4016444D1488}" type="pres">
      <dgm:prSet presAssocID="{9C52E74F-2705-427B-A371-F8BC43DDECCE}" presName="compNode" presStyleCnt="0"/>
      <dgm:spPr/>
      <dgm:t>
        <a:bodyPr/>
        <a:lstStyle/>
        <a:p>
          <a:endParaRPr lang="ru-RU"/>
        </a:p>
      </dgm:t>
    </dgm:pt>
    <dgm:pt modelId="{04DA106F-B238-46D7-9B5B-F22738D2181A}" type="pres">
      <dgm:prSet presAssocID="{9C52E74F-2705-427B-A371-F8BC43DDECCE}" presName="dummyConnPt" presStyleCnt="0"/>
      <dgm:spPr/>
      <dgm:t>
        <a:bodyPr/>
        <a:lstStyle/>
        <a:p>
          <a:endParaRPr lang="ru-RU"/>
        </a:p>
      </dgm:t>
    </dgm:pt>
    <dgm:pt modelId="{AF84F5D5-86D3-4287-AD16-123AF758185A}" type="pres">
      <dgm:prSet presAssocID="{9C52E74F-2705-427B-A371-F8BC43DDECC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E6A21C-CCD3-46E3-81EC-D49F3CCDFE9F}" srcId="{1C4937F2-6BAC-49B4-9B60-F50C275577D1}" destId="{B6370869-F9B4-4CFA-BAFD-568B0FCA5474}" srcOrd="0" destOrd="0" parTransId="{8898963E-6536-4837-BF1E-2FA33D6C598A}" sibTransId="{F2301C71-1E94-4931-B940-F24DA1D2A963}"/>
    <dgm:cxn modelId="{68EE9212-3ACA-43E0-9C25-5611BA19A8B1}" srcId="{1C4937F2-6BAC-49B4-9B60-F50C275577D1}" destId="{5C1331F0-EB60-477B-8104-B3F92037B72B}" srcOrd="3" destOrd="0" parTransId="{0187BBDF-5C8C-4C26-B8A5-7020D2E18CD9}" sibTransId="{226ED91F-7A06-40D4-B07F-1BA3514CAB12}"/>
    <dgm:cxn modelId="{1E3283E4-3EFB-456F-A64D-BC5549785662}" srcId="{1C4937F2-6BAC-49B4-9B60-F50C275577D1}" destId="{F834C356-EA46-4097-ABCA-961658917174}" srcOrd="1" destOrd="0" parTransId="{961B42A9-AC7D-481F-A009-CA932678C03C}" sibTransId="{EBBA7B6C-7A35-4355-ABEF-45E0B51E9CE0}"/>
    <dgm:cxn modelId="{3F35BF9C-C7B6-4D6C-BFB2-096B6B7B5DC5}" srcId="{1C4937F2-6BAC-49B4-9B60-F50C275577D1}" destId="{5946699C-5E46-4D73-BCE6-E9D82B081A85}" srcOrd="4" destOrd="0" parTransId="{C394A80C-ABA0-4F22-90BE-D7E5A7082123}" sibTransId="{9F97B6AB-7875-43C1-81DF-6FAAE2A294EE}"/>
    <dgm:cxn modelId="{1839D9A9-4BF8-4286-B95F-6ABBA6076BAD}" type="presOf" srcId="{F2301C71-1E94-4931-B940-F24DA1D2A963}" destId="{359F0939-C172-4AF3-A4DA-100BF5645A50}" srcOrd="0" destOrd="0" presId="urn:microsoft.com/office/officeart/2005/8/layout/bProcess4"/>
    <dgm:cxn modelId="{05BE1485-F5DE-40ED-BE29-DB50EF809699}" type="presOf" srcId="{028E6748-7305-4330-A9D8-5C045C48DBEB}" destId="{C0FB93A4-E155-43F9-8E31-1D56B906DC13}" srcOrd="0" destOrd="0" presId="urn:microsoft.com/office/officeart/2005/8/layout/bProcess4"/>
    <dgm:cxn modelId="{52CD99E1-7C0E-4CA3-9876-87F69ACC3336}" type="presOf" srcId="{F834C356-EA46-4097-ABCA-961658917174}" destId="{6E5CCFEB-C28F-49A8-9B40-ECF36C53D65E}" srcOrd="0" destOrd="0" presId="urn:microsoft.com/office/officeart/2005/8/layout/bProcess4"/>
    <dgm:cxn modelId="{65445A2B-1A65-4E51-89CF-0A39BD1F2A41}" type="presOf" srcId="{2F9E436F-6D0A-4474-93C3-F8D503B37E13}" destId="{2F6BB91D-D099-48CB-88BC-B3DC4BD0DEC1}" srcOrd="0" destOrd="0" presId="urn:microsoft.com/office/officeart/2005/8/layout/bProcess4"/>
    <dgm:cxn modelId="{C277145E-4DD2-412B-BA9A-038C5FCEE0BB}" srcId="{1C4937F2-6BAC-49B4-9B60-F50C275577D1}" destId="{9C52E74F-2705-427B-A371-F8BC43DDECCE}" srcOrd="7" destOrd="0" parTransId="{9E6711D1-AADC-4B22-AB5D-A16A909E1549}" sibTransId="{191ABB82-56AF-4C98-B5B3-526619288B40}"/>
    <dgm:cxn modelId="{DD844FCB-71CE-4B3D-A21E-B202DE84BD44}" type="presOf" srcId="{1C4937F2-6BAC-49B4-9B60-F50C275577D1}" destId="{302EE406-5E0F-45AD-AE04-1663E3CADB06}" srcOrd="0" destOrd="0" presId="urn:microsoft.com/office/officeart/2005/8/layout/bProcess4"/>
    <dgm:cxn modelId="{75042C31-0B67-4B1D-AD51-28B19C1FCFAF}" type="presOf" srcId="{9F97B6AB-7875-43C1-81DF-6FAAE2A294EE}" destId="{40874361-A332-43DB-86A3-34901600F867}" srcOrd="0" destOrd="0" presId="urn:microsoft.com/office/officeart/2005/8/layout/bProcess4"/>
    <dgm:cxn modelId="{D861F76D-BF7D-4518-A039-92767483578D}" srcId="{1C4937F2-6BAC-49B4-9B60-F50C275577D1}" destId="{22C45EA9-C53B-4B4C-93D0-0E35866CC49F}" srcOrd="5" destOrd="0" parTransId="{1EECA19C-C273-42D0-A7EB-CDCE7AB2CF14}" sibTransId="{2F9E436F-6D0A-4474-93C3-F8D503B37E13}"/>
    <dgm:cxn modelId="{74BAA7EE-57F2-447C-82A7-73115B73F7AD}" type="presOf" srcId="{5946699C-5E46-4D73-BCE6-E9D82B081A85}" destId="{2895186A-AD0D-487D-9B62-060A08421EB9}" srcOrd="0" destOrd="0" presId="urn:microsoft.com/office/officeart/2005/8/layout/bProcess4"/>
    <dgm:cxn modelId="{B3B13F39-44D1-4950-8202-E9FB2E1B174B}" type="presOf" srcId="{5C1331F0-EB60-477B-8104-B3F92037B72B}" destId="{1F0B6240-3399-4A5F-9FCF-B67006B590F3}" srcOrd="0" destOrd="0" presId="urn:microsoft.com/office/officeart/2005/8/layout/bProcess4"/>
    <dgm:cxn modelId="{7FD6DF2B-E911-4380-9B28-136CC28D40AD}" type="presOf" srcId="{22C45EA9-C53B-4B4C-93D0-0E35866CC49F}" destId="{CB1D0317-D750-4EC2-99C1-72E77E443226}" srcOrd="0" destOrd="0" presId="urn:microsoft.com/office/officeart/2005/8/layout/bProcess4"/>
    <dgm:cxn modelId="{80C521A7-B9E5-4F40-9D1B-A69C2C2542E7}" type="presOf" srcId="{EBBA7B6C-7A35-4355-ABEF-45E0B51E9CE0}" destId="{6D716D2D-E801-4ECB-A287-FE9BF8CA3CC5}" srcOrd="0" destOrd="0" presId="urn:microsoft.com/office/officeart/2005/8/layout/bProcess4"/>
    <dgm:cxn modelId="{7395DE35-1B7B-4C28-A599-35BF39507482}" srcId="{1C4937F2-6BAC-49B4-9B60-F50C275577D1}" destId="{3F6F588C-82D8-42AE-91A1-0CF99C8308BC}" srcOrd="6" destOrd="0" parTransId="{0F102681-39C8-469D-AB2D-B822A7A67811}" sibTransId="{B36747B5-A42A-482D-94AC-562B2A059279}"/>
    <dgm:cxn modelId="{5DEDE960-F74D-49FB-BFCB-8CB2498FF3D5}" srcId="{1C4937F2-6BAC-49B4-9B60-F50C275577D1}" destId="{19CC11D9-6968-4B10-A2B2-80A13CC62647}" srcOrd="2" destOrd="0" parTransId="{14C8E5C5-271D-476C-997A-5B1FB548D950}" sibTransId="{028E6748-7305-4330-A9D8-5C045C48DBEB}"/>
    <dgm:cxn modelId="{EBC404EE-4DED-4361-B47F-2CB71962BE60}" type="presOf" srcId="{19CC11D9-6968-4B10-A2B2-80A13CC62647}" destId="{607EC52D-6581-431A-82AA-CDAC03C55567}" srcOrd="0" destOrd="0" presId="urn:microsoft.com/office/officeart/2005/8/layout/bProcess4"/>
    <dgm:cxn modelId="{9A042CFB-3236-413C-BC26-74C83AAD81DC}" type="presOf" srcId="{3F6F588C-82D8-42AE-91A1-0CF99C8308BC}" destId="{4AC2243B-5A48-4939-8455-FF8717A595EB}" srcOrd="0" destOrd="0" presId="urn:microsoft.com/office/officeart/2005/8/layout/bProcess4"/>
    <dgm:cxn modelId="{D56BEBBD-2ED1-461E-A500-0CDE952FA906}" type="presOf" srcId="{9C52E74F-2705-427B-A371-F8BC43DDECCE}" destId="{AF84F5D5-86D3-4287-AD16-123AF758185A}" srcOrd="0" destOrd="0" presId="urn:microsoft.com/office/officeart/2005/8/layout/bProcess4"/>
    <dgm:cxn modelId="{1BA1B91A-71B6-4351-BC39-A958EDF30ABA}" type="presOf" srcId="{226ED91F-7A06-40D4-B07F-1BA3514CAB12}" destId="{C8C2D2E4-3F77-4F50-8015-CEF32008F13C}" srcOrd="0" destOrd="0" presId="urn:microsoft.com/office/officeart/2005/8/layout/bProcess4"/>
    <dgm:cxn modelId="{4EAAE81B-683D-4BB3-B128-74F532243EB8}" type="presOf" srcId="{B6370869-F9B4-4CFA-BAFD-568B0FCA5474}" destId="{A825D34D-7917-46BC-9F43-15DB0C01F2B3}" srcOrd="0" destOrd="0" presId="urn:microsoft.com/office/officeart/2005/8/layout/bProcess4"/>
    <dgm:cxn modelId="{371526B7-5707-4320-A7F5-2608204D7266}" type="presOf" srcId="{B36747B5-A42A-482D-94AC-562B2A059279}" destId="{43387E63-C561-4047-8AA9-E34C0BBDDF41}" srcOrd="0" destOrd="0" presId="urn:microsoft.com/office/officeart/2005/8/layout/bProcess4"/>
    <dgm:cxn modelId="{36157EBF-A70B-481D-981A-DE69CA3EE004}" type="presParOf" srcId="{302EE406-5E0F-45AD-AE04-1663E3CADB06}" destId="{8FBB4BC0-1953-4426-890F-EFF07135E8A3}" srcOrd="0" destOrd="0" presId="urn:microsoft.com/office/officeart/2005/8/layout/bProcess4"/>
    <dgm:cxn modelId="{B4F1E947-22EE-4BF5-9412-46ABDDA5E4D7}" type="presParOf" srcId="{8FBB4BC0-1953-4426-890F-EFF07135E8A3}" destId="{3FEC51AC-CBAE-4DF8-9D41-B86A26EBC072}" srcOrd="0" destOrd="0" presId="urn:microsoft.com/office/officeart/2005/8/layout/bProcess4"/>
    <dgm:cxn modelId="{E02D4566-DB9C-4189-A611-33CA2161EB75}" type="presParOf" srcId="{8FBB4BC0-1953-4426-890F-EFF07135E8A3}" destId="{A825D34D-7917-46BC-9F43-15DB0C01F2B3}" srcOrd="1" destOrd="0" presId="urn:microsoft.com/office/officeart/2005/8/layout/bProcess4"/>
    <dgm:cxn modelId="{8707E8D7-B42F-46F1-933B-F24A8BE2B22B}" type="presParOf" srcId="{302EE406-5E0F-45AD-AE04-1663E3CADB06}" destId="{359F0939-C172-4AF3-A4DA-100BF5645A50}" srcOrd="1" destOrd="0" presId="urn:microsoft.com/office/officeart/2005/8/layout/bProcess4"/>
    <dgm:cxn modelId="{E148957A-C278-40CF-BB0D-2135591C372F}" type="presParOf" srcId="{302EE406-5E0F-45AD-AE04-1663E3CADB06}" destId="{452A433C-0804-4AC4-A377-F40E24CB6ABE}" srcOrd="2" destOrd="0" presId="urn:microsoft.com/office/officeart/2005/8/layout/bProcess4"/>
    <dgm:cxn modelId="{55290A35-7BAF-43E3-BBBF-006DA8199BE6}" type="presParOf" srcId="{452A433C-0804-4AC4-A377-F40E24CB6ABE}" destId="{CC7C28E9-80BC-4904-8E81-38B49E5F4091}" srcOrd="0" destOrd="0" presId="urn:microsoft.com/office/officeart/2005/8/layout/bProcess4"/>
    <dgm:cxn modelId="{2AFBCEE2-5D1A-469F-A656-178ABF6D8817}" type="presParOf" srcId="{452A433C-0804-4AC4-A377-F40E24CB6ABE}" destId="{6E5CCFEB-C28F-49A8-9B40-ECF36C53D65E}" srcOrd="1" destOrd="0" presId="urn:microsoft.com/office/officeart/2005/8/layout/bProcess4"/>
    <dgm:cxn modelId="{1ED8F04C-0DF0-45C5-B181-17BD725D4C9E}" type="presParOf" srcId="{302EE406-5E0F-45AD-AE04-1663E3CADB06}" destId="{6D716D2D-E801-4ECB-A287-FE9BF8CA3CC5}" srcOrd="3" destOrd="0" presId="urn:microsoft.com/office/officeart/2005/8/layout/bProcess4"/>
    <dgm:cxn modelId="{EE666E1B-5BC7-4227-85A3-82E1B84C9EE4}" type="presParOf" srcId="{302EE406-5E0F-45AD-AE04-1663E3CADB06}" destId="{7754C96C-BB1D-4ED9-ABE4-AA3E02ECA527}" srcOrd="4" destOrd="0" presId="urn:microsoft.com/office/officeart/2005/8/layout/bProcess4"/>
    <dgm:cxn modelId="{C03B933F-61D3-46DA-B864-559C9BCBF867}" type="presParOf" srcId="{7754C96C-BB1D-4ED9-ABE4-AA3E02ECA527}" destId="{C4262987-97DE-4EAA-BEAD-5A42F66C044C}" srcOrd="0" destOrd="0" presId="urn:microsoft.com/office/officeart/2005/8/layout/bProcess4"/>
    <dgm:cxn modelId="{61876C89-4912-43A0-BB63-5747CA13988D}" type="presParOf" srcId="{7754C96C-BB1D-4ED9-ABE4-AA3E02ECA527}" destId="{607EC52D-6581-431A-82AA-CDAC03C55567}" srcOrd="1" destOrd="0" presId="urn:microsoft.com/office/officeart/2005/8/layout/bProcess4"/>
    <dgm:cxn modelId="{1CB70F42-1018-4EA4-9DBA-06D4A984B7AA}" type="presParOf" srcId="{302EE406-5E0F-45AD-AE04-1663E3CADB06}" destId="{C0FB93A4-E155-43F9-8E31-1D56B906DC13}" srcOrd="5" destOrd="0" presId="urn:microsoft.com/office/officeart/2005/8/layout/bProcess4"/>
    <dgm:cxn modelId="{3BEE1FDF-D8F3-4DF3-9E34-7D1B3D08FA0B}" type="presParOf" srcId="{302EE406-5E0F-45AD-AE04-1663E3CADB06}" destId="{1744F996-9F96-4B9E-A788-D02474C04E67}" srcOrd="6" destOrd="0" presId="urn:microsoft.com/office/officeart/2005/8/layout/bProcess4"/>
    <dgm:cxn modelId="{5F9481D6-1B3C-4A57-B879-B98C5B7F7087}" type="presParOf" srcId="{1744F996-9F96-4B9E-A788-D02474C04E67}" destId="{79CD3C02-EDC5-4341-A1B6-9549FF456EEA}" srcOrd="0" destOrd="0" presId="urn:microsoft.com/office/officeart/2005/8/layout/bProcess4"/>
    <dgm:cxn modelId="{17E81AF5-7434-4C8D-BAA7-2DE60178896D}" type="presParOf" srcId="{1744F996-9F96-4B9E-A788-D02474C04E67}" destId="{1F0B6240-3399-4A5F-9FCF-B67006B590F3}" srcOrd="1" destOrd="0" presId="urn:microsoft.com/office/officeart/2005/8/layout/bProcess4"/>
    <dgm:cxn modelId="{F63545D4-7333-4845-8C93-E62C75CF443A}" type="presParOf" srcId="{302EE406-5E0F-45AD-AE04-1663E3CADB06}" destId="{C8C2D2E4-3F77-4F50-8015-CEF32008F13C}" srcOrd="7" destOrd="0" presId="urn:microsoft.com/office/officeart/2005/8/layout/bProcess4"/>
    <dgm:cxn modelId="{422478FD-6D2B-43EF-A6D2-1B8B24D4F2A6}" type="presParOf" srcId="{302EE406-5E0F-45AD-AE04-1663E3CADB06}" destId="{4317C5A8-A234-4BB3-BAF7-B4FE8A83200E}" srcOrd="8" destOrd="0" presId="urn:microsoft.com/office/officeart/2005/8/layout/bProcess4"/>
    <dgm:cxn modelId="{77C75E53-0936-4933-91C2-9417F2100C50}" type="presParOf" srcId="{4317C5A8-A234-4BB3-BAF7-B4FE8A83200E}" destId="{A3A61F14-22BB-4DCB-A1AE-C08F12B3AB4E}" srcOrd="0" destOrd="0" presId="urn:microsoft.com/office/officeart/2005/8/layout/bProcess4"/>
    <dgm:cxn modelId="{CF43AA45-F428-47C1-9959-973CC676236A}" type="presParOf" srcId="{4317C5A8-A234-4BB3-BAF7-B4FE8A83200E}" destId="{2895186A-AD0D-487D-9B62-060A08421EB9}" srcOrd="1" destOrd="0" presId="urn:microsoft.com/office/officeart/2005/8/layout/bProcess4"/>
    <dgm:cxn modelId="{AF5CA114-66AF-4DDD-B485-79E392624B69}" type="presParOf" srcId="{302EE406-5E0F-45AD-AE04-1663E3CADB06}" destId="{40874361-A332-43DB-86A3-34901600F867}" srcOrd="9" destOrd="0" presId="urn:microsoft.com/office/officeart/2005/8/layout/bProcess4"/>
    <dgm:cxn modelId="{F49EE58F-35F1-4356-8D10-71EEAF2D2344}" type="presParOf" srcId="{302EE406-5E0F-45AD-AE04-1663E3CADB06}" destId="{016F6BC1-AAE6-478C-8583-9B8DE2FEB3C8}" srcOrd="10" destOrd="0" presId="urn:microsoft.com/office/officeart/2005/8/layout/bProcess4"/>
    <dgm:cxn modelId="{B31D18A3-0EDE-40D5-93F2-5AEBC76D0B9E}" type="presParOf" srcId="{016F6BC1-AAE6-478C-8583-9B8DE2FEB3C8}" destId="{23F833AA-B541-472D-880C-1B628820AB15}" srcOrd="0" destOrd="0" presId="urn:microsoft.com/office/officeart/2005/8/layout/bProcess4"/>
    <dgm:cxn modelId="{D3D7B094-A319-4901-93CC-02C7691B0830}" type="presParOf" srcId="{016F6BC1-AAE6-478C-8583-9B8DE2FEB3C8}" destId="{CB1D0317-D750-4EC2-99C1-72E77E443226}" srcOrd="1" destOrd="0" presId="urn:microsoft.com/office/officeart/2005/8/layout/bProcess4"/>
    <dgm:cxn modelId="{0D54FBEF-2EE8-43B4-B362-7B93D8C3F6B4}" type="presParOf" srcId="{302EE406-5E0F-45AD-AE04-1663E3CADB06}" destId="{2F6BB91D-D099-48CB-88BC-B3DC4BD0DEC1}" srcOrd="11" destOrd="0" presId="urn:microsoft.com/office/officeart/2005/8/layout/bProcess4"/>
    <dgm:cxn modelId="{A50C5031-BF6A-4A68-A8F7-FA091778279D}" type="presParOf" srcId="{302EE406-5E0F-45AD-AE04-1663E3CADB06}" destId="{11DEBCB5-BAEC-47DD-A1BC-50FE8B60AB94}" srcOrd="12" destOrd="0" presId="urn:microsoft.com/office/officeart/2005/8/layout/bProcess4"/>
    <dgm:cxn modelId="{576EB539-6B08-4399-84AB-EADC74BA714E}" type="presParOf" srcId="{11DEBCB5-BAEC-47DD-A1BC-50FE8B60AB94}" destId="{82DDF42E-4383-4C0E-838A-080FE761ACD1}" srcOrd="0" destOrd="0" presId="urn:microsoft.com/office/officeart/2005/8/layout/bProcess4"/>
    <dgm:cxn modelId="{CF775684-1BA5-4B85-A4B2-76212DE466D0}" type="presParOf" srcId="{11DEBCB5-BAEC-47DD-A1BC-50FE8B60AB94}" destId="{4AC2243B-5A48-4939-8455-FF8717A595EB}" srcOrd="1" destOrd="0" presId="urn:microsoft.com/office/officeart/2005/8/layout/bProcess4"/>
    <dgm:cxn modelId="{C2129160-B6C5-4CCE-AB06-3E8DDAEB9495}" type="presParOf" srcId="{302EE406-5E0F-45AD-AE04-1663E3CADB06}" destId="{43387E63-C561-4047-8AA9-E34C0BBDDF41}" srcOrd="13" destOrd="0" presId="urn:microsoft.com/office/officeart/2005/8/layout/bProcess4"/>
    <dgm:cxn modelId="{F8B6534E-902A-4E9A-884A-6C3CEECB432E}" type="presParOf" srcId="{302EE406-5E0F-45AD-AE04-1663E3CADB06}" destId="{47471B06-73BC-4A3B-A20D-4016444D1488}" srcOrd="14" destOrd="0" presId="urn:microsoft.com/office/officeart/2005/8/layout/bProcess4"/>
    <dgm:cxn modelId="{60BD8CAB-CB41-448C-91BD-F5A4D2426327}" type="presParOf" srcId="{47471B06-73BC-4A3B-A20D-4016444D1488}" destId="{04DA106F-B238-46D7-9B5B-F22738D2181A}" srcOrd="0" destOrd="0" presId="urn:microsoft.com/office/officeart/2005/8/layout/bProcess4"/>
    <dgm:cxn modelId="{D7FAA280-5529-47CB-8AF3-AF0A8D27D433}" type="presParOf" srcId="{47471B06-73BC-4A3B-A20D-4016444D1488}" destId="{AF84F5D5-86D3-4287-AD16-123AF758185A}" srcOrd="1" destOrd="0" presId="urn:microsoft.com/office/officeart/2005/8/layout/bProcess4"/>
  </dgm:cxnLst>
  <dgm:bg>
    <a:effectLst>
      <a:outerShdw blurRad="63500" sx="102000" sy="102000" algn="ctr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176EA3-2AB7-4BE8-8A48-9B24BC6CE178}" type="doc">
      <dgm:prSet loTypeId="urn:microsoft.com/office/officeart/2005/8/layout/lProcess2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011B715-0762-4AB6-9A5E-EC5EE3ADD574}">
      <dgm:prSet phldrT="[Текст]"/>
      <dgm:spPr/>
      <dgm:t>
        <a:bodyPr/>
        <a:lstStyle/>
        <a:p>
          <a:r>
            <a:rPr lang="ru-RU" b="0" i="0" dirty="0" smtClean="0"/>
            <a:t>Она помогает людям защитить их интересы</a:t>
          </a:r>
          <a:endParaRPr lang="ru-RU" dirty="0"/>
        </a:p>
      </dgm:t>
    </dgm:pt>
    <dgm:pt modelId="{866A883D-5FC9-4AC6-B9F0-E75AE2589579}" type="parTrans" cxnId="{4958D00F-6EE7-4A77-BEB7-5E291787CEC0}">
      <dgm:prSet/>
      <dgm:spPr/>
      <dgm:t>
        <a:bodyPr/>
        <a:lstStyle/>
        <a:p>
          <a:endParaRPr lang="ru-RU"/>
        </a:p>
      </dgm:t>
    </dgm:pt>
    <dgm:pt modelId="{03C4EA3D-8AA7-4968-90D6-3F36D36E7C3F}" type="sibTrans" cxnId="{4958D00F-6EE7-4A77-BEB7-5E291787CEC0}">
      <dgm:prSet/>
      <dgm:spPr/>
      <dgm:t>
        <a:bodyPr/>
        <a:lstStyle/>
        <a:p>
          <a:endParaRPr lang="ru-RU"/>
        </a:p>
      </dgm:t>
    </dgm:pt>
    <dgm:pt modelId="{48128CB3-E90F-48A6-9942-CBAD4B3F4BAD}">
      <dgm:prSet phldrT="[Текст]"/>
      <dgm:spPr/>
      <dgm:t>
        <a:bodyPr/>
        <a:lstStyle/>
        <a:p>
          <a:r>
            <a:rPr lang="ru-RU" b="0" i="0" dirty="0" smtClean="0"/>
            <a:t>Она предоставляет людям максимальную возможность жить согласно их собственным законам</a:t>
          </a:r>
          <a:endParaRPr lang="ru-RU" dirty="0"/>
        </a:p>
      </dgm:t>
    </dgm:pt>
    <dgm:pt modelId="{59B5D6C0-BB25-48E2-8153-03B172555E09}" type="parTrans" cxnId="{99E4BD77-8105-4E67-A2EA-0830E6EC1755}">
      <dgm:prSet/>
      <dgm:spPr/>
      <dgm:t>
        <a:bodyPr/>
        <a:lstStyle/>
        <a:p>
          <a:endParaRPr lang="ru-RU"/>
        </a:p>
      </dgm:t>
    </dgm:pt>
    <dgm:pt modelId="{765ABC53-82C7-42E7-AC0C-39EAA96CEE18}" type="sibTrans" cxnId="{99E4BD77-8105-4E67-A2EA-0830E6EC1755}">
      <dgm:prSet/>
      <dgm:spPr/>
      <dgm:t>
        <a:bodyPr/>
        <a:lstStyle/>
        <a:p>
          <a:endParaRPr lang="ru-RU"/>
        </a:p>
      </dgm:t>
    </dgm:pt>
    <dgm:pt modelId="{49DFC18D-D39C-4CD5-A36A-FE0248CB79C6}">
      <dgm:prSet phldrT="[Текст]"/>
      <dgm:spPr/>
      <dgm:t>
        <a:bodyPr/>
        <a:lstStyle/>
        <a:p>
          <a:r>
            <a:rPr lang="ru-RU" dirty="0" smtClean="0"/>
            <a:t>ценность</a:t>
          </a:r>
          <a:endParaRPr lang="ru-RU" dirty="0"/>
        </a:p>
      </dgm:t>
    </dgm:pt>
    <dgm:pt modelId="{B59DEABF-3C4B-4FA0-B26F-84B0180E5C30}" type="parTrans" cxnId="{B4EEB7A0-8FFD-40EA-834B-58F63182785D}">
      <dgm:prSet/>
      <dgm:spPr/>
      <dgm:t>
        <a:bodyPr/>
        <a:lstStyle/>
        <a:p>
          <a:endParaRPr lang="ru-RU"/>
        </a:p>
      </dgm:t>
    </dgm:pt>
    <dgm:pt modelId="{589B4510-6ED9-45B2-96D1-82E6A25D0A57}" type="sibTrans" cxnId="{B4EEB7A0-8FFD-40EA-834B-58F63182785D}">
      <dgm:prSet/>
      <dgm:spPr/>
      <dgm:t>
        <a:bodyPr/>
        <a:lstStyle/>
        <a:p>
          <a:endParaRPr lang="ru-RU"/>
        </a:p>
      </dgm:t>
    </dgm:pt>
    <dgm:pt modelId="{3DAB592E-9492-4D66-8242-74B37944757D}">
      <dgm:prSet phldrT="[Текст]"/>
      <dgm:spPr/>
      <dgm:t>
        <a:bodyPr/>
        <a:lstStyle/>
        <a:p>
          <a:r>
            <a:rPr lang="ru-RU" b="0" i="0" dirty="0" smtClean="0"/>
            <a:t>Она гарантирует широкий диапазон личной свободы и прав человек</a:t>
          </a:r>
          <a:endParaRPr lang="ru-RU" dirty="0"/>
        </a:p>
      </dgm:t>
    </dgm:pt>
    <dgm:pt modelId="{784A8B68-0254-4065-B84C-17E8851C33B1}" type="parTrans" cxnId="{A911F957-2C62-4C63-8D9B-7AF308318E0B}">
      <dgm:prSet/>
      <dgm:spPr/>
      <dgm:t>
        <a:bodyPr/>
        <a:lstStyle/>
        <a:p>
          <a:endParaRPr lang="ru-RU"/>
        </a:p>
      </dgm:t>
    </dgm:pt>
    <dgm:pt modelId="{56E46800-D017-49B3-97CB-610A84593203}" type="sibTrans" cxnId="{A911F957-2C62-4C63-8D9B-7AF308318E0B}">
      <dgm:prSet/>
      <dgm:spPr/>
      <dgm:t>
        <a:bodyPr/>
        <a:lstStyle/>
        <a:p>
          <a:endParaRPr lang="ru-RU"/>
        </a:p>
      </dgm:t>
    </dgm:pt>
    <dgm:pt modelId="{02593B6F-485F-4064-B623-263B19ED67DF}">
      <dgm:prSet phldrT="[Текст]"/>
      <dgm:spPr/>
      <dgm:t>
        <a:bodyPr/>
        <a:lstStyle/>
        <a:p>
          <a:r>
            <a:rPr lang="ru-RU" b="0" i="0" dirty="0" smtClean="0"/>
            <a:t>Она наделяет граждан моральной ответственностью за их политические решения</a:t>
          </a:r>
          <a:endParaRPr lang="ru-RU" dirty="0"/>
        </a:p>
      </dgm:t>
    </dgm:pt>
    <dgm:pt modelId="{9754520F-94B4-4411-8D46-885A05F1763A}" type="parTrans" cxnId="{18912C4B-FC85-4B2D-BCCA-A691B043E8FB}">
      <dgm:prSet/>
      <dgm:spPr/>
      <dgm:t>
        <a:bodyPr/>
        <a:lstStyle/>
        <a:p>
          <a:endParaRPr lang="ru-RU"/>
        </a:p>
      </dgm:t>
    </dgm:pt>
    <dgm:pt modelId="{95C1EF55-24C5-4EFA-837C-7C40305C0FC7}" type="sibTrans" cxnId="{18912C4B-FC85-4B2D-BCCA-A691B043E8FB}">
      <dgm:prSet/>
      <dgm:spPr/>
      <dgm:t>
        <a:bodyPr/>
        <a:lstStyle/>
        <a:p>
          <a:endParaRPr lang="ru-RU"/>
        </a:p>
      </dgm:t>
    </dgm:pt>
    <dgm:pt modelId="{61A85315-978A-4E76-B5D4-3FF813988E34}">
      <dgm:prSet phldrT="[Текст]"/>
      <dgm:spPr/>
      <dgm:t>
        <a:bodyPr/>
        <a:lstStyle/>
        <a:p>
          <a:r>
            <a:rPr lang="ru-RU" dirty="0" smtClean="0"/>
            <a:t>демократии</a:t>
          </a:r>
          <a:endParaRPr lang="ru-RU" dirty="0"/>
        </a:p>
      </dgm:t>
    </dgm:pt>
    <dgm:pt modelId="{E17374F0-B5A3-47C1-B713-35AFE3ACA143}" type="parTrans" cxnId="{1F22B7F9-E041-4992-A733-634515497C94}">
      <dgm:prSet/>
      <dgm:spPr/>
      <dgm:t>
        <a:bodyPr/>
        <a:lstStyle/>
        <a:p>
          <a:endParaRPr lang="ru-RU"/>
        </a:p>
      </dgm:t>
    </dgm:pt>
    <dgm:pt modelId="{B1D83113-4537-48BF-BA3F-F7C300DAF020}" type="sibTrans" cxnId="{1F22B7F9-E041-4992-A733-634515497C94}">
      <dgm:prSet/>
      <dgm:spPr/>
      <dgm:t>
        <a:bodyPr/>
        <a:lstStyle/>
        <a:p>
          <a:endParaRPr lang="ru-RU"/>
        </a:p>
      </dgm:t>
    </dgm:pt>
    <dgm:pt modelId="{B3BB14DA-081B-4E84-9842-A2A53B404607}">
      <dgm:prSet phldrT="[Текст]"/>
      <dgm:spPr/>
      <dgm:t>
        <a:bodyPr/>
        <a:lstStyle/>
        <a:p>
          <a:r>
            <a:rPr lang="ru-RU" b="0" i="0" dirty="0" smtClean="0"/>
            <a:t>Она в принципе способна обеспечить политическое равенство</a:t>
          </a:r>
          <a:endParaRPr lang="ru-RU" dirty="0"/>
        </a:p>
      </dgm:t>
    </dgm:pt>
    <dgm:pt modelId="{A2E64566-F282-4852-9091-3DC86B57B479}" type="parTrans" cxnId="{AFDC61EB-3237-4ABD-A96C-D45E7CBCE8C7}">
      <dgm:prSet/>
      <dgm:spPr/>
      <dgm:t>
        <a:bodyPr/>
        <a:lstStyle/>
        <a:p>
          <a:endParaRPr lang="ru-RU"/>
        </a:p>
      </dgm:t>
    </dgm:pt>
    <dgm:pt modelId="{2A128248-74B9-4DE2-B2FF-AA10745D3259}" type="sibTrans" cxnId="{AFDC61EB-3237-4ABD-A96C-D45E7CBCE8C7}">
      <dgm:prSet/>
      <dgm:spPr/>
      <dgm:t>
        <a:bodyPr/>
        <a:lstStyle/>
        <a:p>
          <a:endParaRPr lang="ru-RU"/>
        </a:p>
      </dgm:t>
    </dgm:pt>
    <dgm:pt modelId="{7FDF2EFA-25D0-4D14-A43F-11CED78963C4}">
      <dgm:prSet phldrT="[Текст]"/>
      <dgm:spPr/>
      <dgm:t>
        <a:bodyPr/>
        <a:lstStyle/>
        <a:p>
          <a:r>
            <a:rPr lang="ru-RU" b="0" i="0" dirty="0" smtClean="0"/>
            <a:t>Демократические страны имеют тенденцию быть богаче и обладать более высоким уровнем человеческого развития по сравнению с недемократическими странами</a:t>
          </a:r>
          <a:endParaRPr lang="ru-RU" dirty="0"/>
        </a:p>
      </dgm:t>
    </dgm:pt>
    <dgm:pt modelId="{85F0C415-6B21-4E38-8E06-86395405A5A4}" type="parTrans" cxnId="{790274A5-707C-4C74-BA1F-8B738BE81364}">
      <dgm:prSet/>
      <dgm:spPr/>
      <dgm:t>
        <a:bodyPr/>
        <a:lstStyle/>
        <a:p>
          <a:endParaRPr lang="ru-RU"/>
        </a:p>
      </dgm:t>
    </dgm:pt>
    <dgm:pt modelId="{D153084B-A3B1-4B5A-A3F8-AA4BEA494E32}" type="sibTrans" cxnId="{790274A5-707C-4C74-BA1F-8B738BE81364}">
      <dgm:prSet/>
      <dgm:spPr/>
      <dgm:t>
        <a:bodyPr/>
        <a:lstStyle/>
        <a:p>
          <a:endParaRPr lang="ru-RU"/>
        </a:p>
      </dgm:t>
    </dgm:pt>
    <dgm:pt modelId="{8A335B8C-10BB-44F7-9C82-352B6CB66272}">
      <dgm:prSet/>
      <dgm:spPr/>
      <dgm:t>
        <a:bodyPr/>
        <a:lstStyle/>
        <a:p>
          <a:r>
            <a:rPr lang="ru-RU" b="0" i="0" dirty="0" smtClean="0"/>
            <a:t>Она позволяет политическому руководству получать более полную информацию</a:t>
          </a:r>
          <a:endParaRPr lang="ru-RU" b="0" i="0" dirty="0"/>
        </a:p>
      </dgm:t>
    </dgm:pt>
    <dgm:pt modelId="{C0AD5D0A-E08A-4170-88C7-94D0E26B0BF6}" type="parTrans" cxnId="{B7ACD7FE-6F55-4063-85F9-0CF1B8B923B7}">
      <dgm:prSet/>
      <dgm:spPr/>
      <dgm:t>
        <a:bodyPr/>
        <a:lstStyle/>
        <a:p>
          <a:endParaRPr lang="ru-RU"/>
        </a:p>
      </dgm:t>
    </dgm:pt>
    <dgm:pt modelId="{45E7C9F2-4666-4C91-A639-84F711B2A171}" type="sibTrans" cxnId="{B7ACD7FE-6F55-4063-85F9-0CF1B8B923B7}">
      <dgm:prSet/>
      <dgm:spPr/>
      <dgm:t>
        <a:bodyPr/>
        <a:lstStyle/>
        <a:p>
          <a:endParaRPr lang="ru-RU"/>
        </a:p>
      </dgm:t>
    </dgm:pt>
    <dgm:pt modelId="{AAFDD08D-0094-4FCE-9218-3711FA7A8D40}">
      <dgm:prSet/>
      <dgm:spPr/>
      <dgm:t>
        <a:bodyPr/>
        <a:lstStyle/>
        <a:p>
          <a:r>
            <a:rPr lang="ru-RU" b="0" i="0" dirty="0" smtClean="0"/>
            <a:t>Демократические страны сравнительно редко воюют друг с другом</a:t>
          </a:r>
          <a:endParaRPr lang="ru-RU" b="0" i="0" dirty="0"/>
        </a:p>
      </dgm:t>
    </dgm:pt>
    <dgm:pt modelId="{067A22FB-36C3-4265-A301-ABF0D945CA24}" type="parTrans" cxnId="{A3710DAA-2415-4C72-8CB3-18E43BC8869E}">
      <dgm:prSet/>
      <dgm:spPr/>
      <dgm:t>
        <a:bodyPr/>
        <a:lstStyle/>
        <a:p>
          <a:endParaRPr lang="ru-RU"/>
        </a:p>
      </dgm:t>
    </dgm:pt>
    <dgm:pt modelId="{B48C1E4F-89EB-4216-B465-4F3506E2DD83}" type="sibTrans" cxnId="{A3710DAA-2415-4C72-8CB3-18E43BC8869E}">
      <dgm:prSet/>
      <dgm:spPr/>
      <dgm:t>
        <a:bodyPr/>
        <a:lstStyle/>
        <a:p>
          <a:endParaRPr lang="ru-RU"/>
        </a:p>
      </dgm:t>
    </dgm:pt>
    <dgm:pt modelId="{75E408DE-8CC7-4BEC-815E-FC0E9D7A8E29}">
      <dgm:prSet phldrT="[Текст]" custT="1"/>
      <dgm:spPr/>
      <dgm:t>
        <a:bodyPr/>
        <a:lstStyle/>
        <a:p>
          <a:r>
            <a:rPr lang="ru-RU" sz="3900" dirty="0" smtClean="0"/>
            <a:t>В чем</a:t>
          </a:r>
          <a:endParaRPr lang="ru-RU" sz="3900" dirty="0"/>
        </a:p>
      </dgm:t>
    </dgm:pt>
    <dgm:pt modelId="{C195E42E-3F97-49E6-A7D8-0D8CED4EB912}" type="sibTrans" cxnId="{06B11DB9-37F1-4F3D-84EB-1343A0FCD48A}">
      <dgm:prSet/>
      <dgm:spPr/>
      <dgm:t>
        <a:bodyPr/>
        <a:lstStyle/>
        <a:p>
          <a:endParaRPr lang="ru-RU"/>
        </a:p>
      </dgm:t>
    </dgm:pt>
    <dgm:pt modelId="{9E9D7B9B-25E6-4371-BFDF-6C3872AAAACE}" type="parTrans" cxnId="{06B11DB9-37F1-4F3D-84EB-1343A0FCD48A}">
      <dgm:prSet/>
      <dgm:spPr/>
      <dgm:t>
        <a:bodyPr/>
        <a:lstStyle/>
        <a:p>
          <a:endParaRPr lang="ru-RU"/>
        </a:p>
      </dgm:t>
    </dgm:pt>
    <dgm:pt modelId="{B672C230-AA25-41D6-8BC1-78D89427240F}" type="pres">
      <dgm:prSet presAssocID="{17176EA3-2AB7-4BE8-8A48-9B24BC6CE178}" presName="theList" presStyleCnt="0">
        <dgm:presLayoutVars>
          <dgm:dir/>
          <dgm:animLvl val="lvl"/>
          <dgm:resizeHandles val="exact"/>
        </dgm:presLayoutVars>
      </dgm:prSet>
      <dgm:spPr/>
    </dgm:pt>
    <dgm:pt modelId="{B342E2DF-71C0-46F3-9772-9B00BD66A9C4}" type="pres">
      <dgm:prSet presAssocID="{75E408DE-8CC7-4BEC-815E-FC0E9D7A8E29}" presName="compNode" presStyleCnt="0"/>
      <dgm:spPr/>
    </dgm:pt>
    <dgm:pt modelId="{7A2038AA-E051-41FD-9C73-81A71BF26156}" type="pres">
      <dgm:prSet presAssocID="{75E408DE-8CC7-4BEC-815E-FC0E9D7A8E29}" presName="aNode" presStyleLbl="bgShp" presStyleIdx="0" presStyleCnt="3" custLinFactNeighborX="-38"/>
      <dgm:spPr/>
      <dgm:t>
        <a:bodyPr/>
        <a:lstStyle/>
        <a:p>
          <a:endParaRPr lang="ru-RU"/>
        </a:p>
      </dgm:t>
    </dgm:pt>
    <dgm:pt modelId="{5550891C-F9A3-4578-8EFF-571F88A252B0}" type="pres">
      <dgm:prSet presAssocID="{75E408DE-8CC7-4BEC-815E-FC0E9D7A8E29}" presName="textNode" presStyleLbl="bgShp" presStyleIdx="0" presStyleCnt="3"/>
      <dgm:spPr/>
      <dgm:t>
        <a:bodyPr/>
        <a:lstStyle/>
        <a:p>
          <a:endParaRPr lang="ru-RU"/>
        </a:p>
      </dgm:t>
    </dgm:pt>
    <dgm:pt modelId="{EC2D344A-4991-426D-A8E8-8BB277A107EF}" type="pres">
      <dgm:prSet presAssocID="{75E408DE-8CC7-4BEC-815E-FC0E9D7A8E29}" presName="compChildNode" presStyleCnt="0"/>
      <dgm:spPr/>
    </dgm:pt>
    <dgm:pt modelId="{9FAE10F6-8F67-4C84-8752-32D78FAF7A97}" type="pres">
      <dgm:prSet presAssocID="{75E408DE-8CC7-4BEC-815E-FC0E9D7A8E29}" presName="theInnerList" presStyleCnt="0"/>
      <dgm:spPr/>
    </dgm:pt>
    <dgm:pt modelId="{7E9910FC-1659-4BC7-B77D-3AEEE072ACB1}" type="pres">
      <dgm:prSet presAssocID="{5011B715-0762-4AB6-9A5E-EC5EE3ADD574}" presName="childNode" presStyleLbl="node1" presStyleIdx="0" presStyleCnt="8" custScaleY="152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EB173-FD2B-4BED-BF16-C007B240DF17}" type="pres">
      <dgm:prSet presAssocID="{5011B715-0762-4AB6-9A5E-EC5EE3ADD574}" presName="aSpace2" presStyleCnt="0"/>
      <dgm:spPr/>
    </dgm:pt>
    <dgm:pt modelId="{3AE0ADCA-540C-4CDD-A726-B1FD6AC03E30}" type="pres">
      <dgm:prSet presAssocID="{48128CB3-E90F-48A6-9942-CBAD4B3F4BAD}" presName="childNode" presStyleLbl="node1" presStyleIdx="1" presStyleCnt="8" custScaleY="159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0DAC3-5A70-4727-B6ED-C2C82AE1E6D2}" type="pres">
      <dgm:prSet presAssocID="{48128CB3-E90F-48A6-9942-CBAD4B3F4BAD}" presName="aSpace2" presStyleCnt="0"/>
      <dgm:spPr/>
    </dgm:pt>
    <dgm:pt modelId="{F3D527FC-E4AC-45A0-9CCE-67DB1D460626}" type="pres">
      <dgm:prSet presAssocID="{8A335B8C-10BB-44F7-9C82-352B6CB66272}" presName="childNode" presStyleLbl="node1" presStyleIdx="2" presStyleCnt="8" custScaleY="244124">
        <dgm:presLayoutVars>
          <dgm:bulletEnabled val="1"/>
        </dgm:presLayoutVars>
      </dgm:prSet>
      <dgm:spPr/>
    </dgm:pt>
    <dgm:pt modelId="{A846A778-C71D-44A0-A301-0B030ADD2C77}" type="pres">
      <dgm:prSet presAssocID="{75E408DE-8CC7-4BEC-815E-FC0E9D7A8E29}" presName="aSpace" presStyleCnt="0"/>
      <dgm:spPr/>
    </dgm:pt>
    <dgm:pt modelId="{D004AFF0-371F-4344-90D5-E17FF0CA7A3A}" type="pres">
      <dgm:prSet presAssocID="{49DFC18D-D39C-4CD5-A36A-FE0248CB79C6}" presName="compNode" presStyleCnt="0"/>
      <dgm:spPr/>
    </dgm:pt>
    <dgm:pt modelId="{CA8A5424-7936-463C-BF9A-E286A2A388C2}" type="pres">
      <dgm:prSet presAssocID="{49DFC18D-D39C-4CD5-A36A-FE0248CB79C6}" presName="aNode" presStyleLbl="bgShp" presStyleIdx="1" presStyleCnt="3"/>
      <dgm:spPr/>
    </dgm:pt>
    <dgm:pt modelId="{C2910509-340E-4C27-919A-FA1B8D3FD510}" type="pres">
      <dgm:prSet presAssocID="{49DFC18D-D39C-4CD5-A36A-FE0248CB79C6}" presName="textNode" presStyleLbl="bgShp" presStyleIdx="1" presStyleCnt="3"/>
      <dgm:spPr/>
    </dgm:pt>
    <dgm:pt modelId="{EC56BE63-69C0-4A14-BCA2-60E809FEF4E9}" type="pres">
      <dgm:prSet presAssocID="{49DFC18D-D39C-4CD5-A36A-FE0248CB79C6}" presName="compChildNode" presStyleCnt="0"/>
      <dgm:spPr/>
    </dgm:pt>
    <dgm:pt modelId="{2752B54B-0BE9-43A5-BE7E-21DED4011F5E}" type="pres">
      <dgm:prSet presAssocID="{49DFC18D-D39C-4CD5-A36A-FE0248CB79C6}" presName="theInnerList" presStyleCnt="0"/>
      <dgm:spPr/>
    </dgm:pt>
    <dgm:pt modelId="{1C83E877-A4E2-40DB-9AC4-9319A3B0BBD1}" type="pres">
      <dgm:prSet presAssocID="{3DAB592E-9492-4D66-8242-74B37944757D}" presName="childNode" presStyleLbl="node1" presStyleIdx="3" presStyleCnt="8" custScaleY="226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2CFB0-EBBB-4F6A-8B18-79508383D634}" type="pres">
      <dgm:prSet presAssocID="{3DAB592E-9492-4D66-8242-74B37944757D}" presName="aSpace2" presStyleCnt="0"/>
      <dgm:spPr/>
    </dgm:pt>
    <dgm:pt modelId="{88A15379-D8B5-44A8-B2C2-15F73A07EBAE}" type="pres">
      <dgm:prSet presAssocID="{02593B6F-485F-4064-B623-263B19ED67DF}" presName="childNode" presStyleLbl="node1" presStyleIdx="4" presStyleCnt="8" custScaleY="1568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198C92-F4B6-4CF3-BF4D-F321A4D120D7}" type="pres">
      <dgm:prSet presAssocID="{02593B6F-485F-4064-B623-263B19ED67DF}" presName="aSpace2" presStyleCnt="0"/>
      <dgm:spPr/>
    </dgm:pt>
    <dgm:pt modelId="{947A7C55-08E0-4535-B258-FE5DDD360897}" type="pres">
      <dgm:prSet presAssocID="{AAFDD08D-0094-4FCE-9218-3711FA7A8D40}" presName="childNode" presStyleLbl="node1" presStyleIdx="5" presStyleCnt="8" custScaleY="293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8BB67-9C87-482C-A1FF-5446E7EBACA7}" type="pres">
      <dgm:prSet presAssocID="{49DFC18D-D39C-4CD5-A36A-FE0248CB79C6}" presName="aSpace" presStyleCnt="0"/>
      <dgm:spPr/>
    </dgm:pt>
    <dgm:pt modelId="{54AA9859-5F5D-4459-93CE-4527991710EB}" type="pres">
      <dgm:prSet presAssocID="{61A85315-978A-4E76-B5D4-3FF813988E34}" presName="compNode" presStyleCnt="0"/>
      <dgm:spPr/>
    </dgm:pt>
    <dgm:pt modelId="{2A3DE7E3-2E3D-44FF-B935-2C0C3BE8B10F}" type="pres">
      <dgm:prSet presAssocID="{61A85315-978A-4E76-B5D4-3FF813988E34}" presName="aNode" presStyleLbl="bgShp" presStyleIdx="2" presStyleCnt="3"/>
      <dgm:spPr/>
      <dgm:t>
        <a:bodyPr/>
        <a:lstStyle/>
        <a:p>
          <a:endParaRPr lang="ru-RU"/>
        </a:p>
      </dgm:t>
    </dgm:pt>
    <dgm:pt modelId="{084C6275-1903-4A25-BC9C-5AC975161FFA}" type="pres">
      <dgm:prSet presAssocID="{61A85315-978A-4E76-B5D4-3FF813988E34}" presName="textNode" presStyleLbl="bgShp" presStyleIdx="2" presStyleCnt="3"/>
      <dgm:spPr/>
      <dgm:t>
        <a:bodyPr/>
        <a:lstStyle/>
        <a:p>
          <a:endParaRPr lang="ru-RU"/>
        </a:p>
      </dgm:t>
    </dgm:pt>
    <dgm:pt modelId="{C7EAE2AC-7950-43CF-9885-6D22B93518C3}" type="pres">
      <dgm:prSet presAssocID="{61A85315-978A-4E76-B5D4-3FF813988E34}" presName="compChildNode" presStyleCnt="0"/>
      <dgm:spPr/>
    </dgm:pt>
    <dgm:pt modelId="{C532BCF1-A6F3-4E9E-B68D-B13FEBE8FC53}" type="pres">
      <dgm:prSet presAssocID="{61A85315-978A-4E76-B5D4-3FF813988E34}" presName="theInnerList" presStyleCnt="0"/>
      <dgm:spPr/>
    </dgm:pt>
    <dgm:pt modelId="{C33BD256-E894-434D-976C-3B5C929794DD}" type="pres">
      <dgm:prSet presAssocID="{B3BB14DA-081B-4E84-9842-A2A53B404607}" presName="childNode" presStyleLbl="node1" presStyleIdx="6" presStyleCnt="8" custScaleY="2213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F4C19-D5BA-423B-9DBE-75807F0E9C16}" type="pres">
      <dgm:prSet presAssocID="{B3BB14DA-081B-4E84-9842-A2A53B404607}" presName="aSpace2" presStyleCnt="0"/>
      <dgm:spPr/>
    </dgm:pt>
    <dgm:pt modelId="{79A563F5-3E59-4517-AAB1-CB038FF9D501}" type="pres">
      <dgm:prSet presAssocID="{7FDF2EFA-25D0-4D14-A43F-11CED78963C4}" presName="childNode" presStyleLbl="node1" presStyleIdx="7" presStyleCnt="8" custScaleY="2129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FB7683-BE00-4296-8A96-70250B48F53D}" type="presOf" srcId="{48128CB3-E90F-48A6-9942-CBAD4B3F4BAD}" destId="{3AE0ADCA-540C-4CDD-A726-B1FD6AC03E30}" srcOrd="0" destOrd="0" presId="urn:microsoft.com/office/officeart/2005/8/layout/lProcess2"/>
    <dgm:cxn modelId="{1F22B7F9-E041-4992-A733-634515497C94}" srcId="{17176EA3-2AB7-4BE8-8A48-9B24BC6CE178}" destId="{61A85315-978A-4E76-B5D4-3FF813988E34}" srcOrd="2" destOrd="0" parTransId="{E17374F0-B5A3-47C1-B713-35AFE3ACA143}" sibTransId="{B1D83113-4537-48BF-BA3F-F7C300DAF020}"/>
    <dgm:cxn modelId="{3BB9264E-DF69-49DD-8727-EEAEB4F54BED}" type="presOf" srcId="{61A85315-978A-4E76-B5D4-3FF813988E34}" destId="{2A3DE7E3-2E3D-44FF-B935-2C0C3BE8B10F}" srcOrd="0" destOrd="0" presId="urn:microsoft.com/office/officeart/2005/8/layout/lProcess2"/>
    <dgm:cxn modelId="{06B11DB9-37F1-4F3D-84EB-1343A0FCD48A}" srcId="{17176EA3-2AB7-4BE8-8A48-9B24BC6CE178}" destId="{75E408DE-8CC7-4BEC-815E-FC0E9D7A8E29}" srcOrd="0" destOrd="0" parTransId="{9E9D7B9B-25E6-4371-BFDF-6C3872AAAACE}" sibTransId="{C195E42E-3F97-49E6-A7D8-0D8CED4EB912}"/>
    <dgm:cxn modelId="{B4766D7E-2EFE-4D2E-8244-B59C2781B66C}" type="presOf" srcId="{61A85315-978A-4E76-B5D4-3FF813988E34}" destId="{084C6275-1903-4A25-BC9C-5AC975161FFA}" srcOrd="1" destOrd="0" presId="urn:microsoft.com/office/officeart/2005/8/layout/lProcess2"/>
    <dgm:cxn modelId="{8783F619-B92F-4447-832C-6A6AC1995800}" type="presOf" srcId="{7FDF2EFA-25D0-4D14-A43F-11CED78963C4}" destId="{79A563F5-3E59-4517-AAB1-CB038FF9D501}" srcOrd="0" destOrd="0" presId="urn:microsoft.com/office/officeart/2005/8/layout/lProcess2"/>
    <dgm:cxn modelId="{68A32A37-DCC4-47D7-A1E7-6F223CF41A96}" type="presOf" srcId="{3DAB592E-9492-4D66-8242-74B37944757D}" destId="{1C83E877-A4E2-40DB-9AC4-9319A3B0BBD1}" srcOrd="0" destOrd="0" presId="urn:microsoft.com/office/officeart/2005/8/layout/lProcess2"/>
    <dgm:cxn modelId="{F968181D-41F9-4606-A06C-15B656ED8047}" type="presOf" srcId="{49DFC18D-D39C-4CD5-A36A-FE0248CB79C6}" destId="{CA8A5424-7936-463C-BF9A-E286A2A388C2}" srcOrd="0" destOrd="0" presId="urn:microsoft.com/office/officeart/2005/8/layout/lProcess2"/>
    <dgm:cxn modelId="{EAD846E6-5BAA-4542-8BB6-78E3D84D8BA7}" type="presOf" srcId="{5011B715-0762-4AB6-9A5E-EC5EE3ADD574}" destId="{7E9910FC-1659-4BC7-B77D-3AEEE072ACB1}" srcOrd="0" destOrd="0" presId="urn:microsoft.com/office/officeart/2005/8/layout/lProcess2"/>
    <dgm:cxn modelId="{D6262F19-7A30-42E3-BFD7-EB7F733B16CF}" type="presOf" srcId="{02593B6F-485F-4064-B623-263B19ED67DF}" destId="{88A15379-D8B5-44A8-B2C2-15F73A07EBAE}" srcOrd="0" destOrd="0" presId="urn:microsoft.com/office/officeart/2005/8/layout/lProcess2"/>
    <dgm:cxn modelId="{CF40D4D1-1D4A-49CC-9C0C-0C3B8CD66BEC}" type="presOf" srcId="{8A335B8C-10BB-44F7-9C82-352B6CB66272}" destId="{F3D527FC-E4AC-45A0-9CCE-67DB1D460626}" srcOrd="0" destOrd="0" presId="urn:microsoft.com/office/officeart/2005/8/layout/lProcess2"/>
    <dgm:cxn modelId="{4958D00F-6EE7-4A77-BEB7-5E291787CEC0}" srcId="{75E408DE-8CC7-4BEC-815E-FC0E9D7A8E29}" destId="{5011B715-0762-4AB6-9A5E-EC5EE3ADD574}" srcOrd="0" destOrd="0" parTransId="{866A883D-5FC9-4AC6-B9F0-E75AE2589579}" sibTransId="{03C4EA3D-8AA7-4968-90D6-3F36D36E7C3F}"/>
    <dgm:cxn modelId="{B7ACD7FE-6F55-4063-85F9-0CF1B8B923B7}" srcId="{75E408DE-8CC7-4BEC-815E-FC0E9D7A8E29}" destId="{8A335B8C-10BB-44F7-9C82-352B6CB66272}" srcOrd="2" destOrd="0" parTransId="{C0AD5D0A-E08A-4170-88C7-94D0E26B0BF6}" sibTransId="{45E7C9F2-4666-4C91-A639-84F711B2A171}"/>
    <dgm:cxn modelId="{163632CE-92EF-4CDA-BEDB-4EC790D91CCB}" type="presOf" srcId="{49DFC18D-D39C-4CD5-A36A-FE0248CB79C6}" destId="{C2910509-340E-4C27-919A-FA1B8D3FD510}" srcOrd="1" destOrd="0" presId="urn:microsoft.com/office/officeart/2005/8/layout/lProcess2"/>
    <dgm:cxn modelId="{862B45FF-4B7B-429F-89C4-CD204AB633AE}" type="presOf" srcId="{B3BB14DA-081B-4E84-9842-A2A53B404607}" destId="{C33BD256-E894-434D-976C-3B5C929794DD}" srcOrd="0" destOrd="0" presId="urn:microsoft.com/office/officeart/2005/8/layout/lProcess2"/>
    <dgm:cxn modelId="{AFDC61EB-3237-4ABD-A96C-D45E7CBCE8C7}" srcId="{61A85315-978A-4E76-B5D4-3FF813988E34}" destId="{B3BB14DA-081B-4E84-9842-A2A53B404607}" srcOrd="0" destOrd="0" parTransId="{A2E64566-F282-4852-9091-3DC86B57B479}" sibTransId="{2A128248-74B9-4DE2-B2FF-AA10745D3259}"/>
    <dgm:cxn modelId="{790CC3B9-3FEE-45F8-A904-84874B8D5BB4}" type="presOf" srcId="{AAFDD08D-0094-4FCE-9218-3711FA7A8D40}" destId="{947A7C55-08E0-4535-B258-FE5DDD360897}" srcOrd="0" destOrd="0" presId="urn:microsoft.com/office/officeart/2005/8/layout/lProcess2"/>
    <dgm:cxn modelId="{790274A5-707C-4C74-BA1F-8B738BE81364}" srcId="{61A85315-978A-4E76-B5D4-3FF813988E34}" destId="{7FDF2EFA-25D0-4D14-A43F-11CED78963C4}" srcOrd="1" destOrd="0" parTransId="{85F0C415-6B21-4E38-8E06-86395405A5A4}" sibTransId="{D153084B-A3B1-4B5A-A3F8-AA4BEA494E32}"/>
    <dgm:cxn modelId="{B4EEB7A0-8FFD-40EA-834B-58F63182785D}" srcId="{17176EA3-2AB7-4BE8-8A48-9B24BC6CE178}" destId="{49DFC18D-D39C-4CD5-A36A-FE0248CB79C6}" srcOrd="1" destOrd="0" parTransId="{B59DEABF-3C4B-4FA0-B26F-84B0180E5C30}" sibTransId="{589B4510-6ED9-45B2-96D1-82E6A25D0A57}"/>
    <dgm:cxn modelId="{31675C2F-47EE-4C5F-BDF3-D6C3F40E918B}" type="presOf" srcId="{17176EA3-2AB7-4BE8-8A48-9B24BC6CE178}" destId="{B672C230-AA25-41D6-8BC1-78D89427240F}" srcOrd="0" destOrd="0" presId="urn:microsoft.com/office/officeart/2005/8/layout/lProcess2"/>
    <dgm:cxn modelId="{A911F957-2C62-4C63-8D9B-7AF308318E0B}" srcId="{49DFC18D-D39C-4CD5-A36A-FE0248CB79C6}" destId="{3DAB592E-9492-4D66-8242-74B37944757D}" srcOrd="0" destOrd="0" parTransId="{784A8B68-0254-4065-B84C-17E8851C33B1}" sibTransId="{56E46800-D017-49B3-97CB-610A84593203}"/>
    <dgm:cxn modelId="{99E4BD77-8105-4E67-A2EA-0830E6EC1755}" srcId="{75E408DE-8CC7-4BEC-815E-FC0E9D7A8E29}" destId="{48128CB3-E90F-48A6-9942-CBAD4B3F4BAD}" srcOrd="1" destOrd="0" parTransId="{59B5D6C0-BB25-48E2-8153-03B172555E09}" sibTransId="{765ABC53-82C7-42E7-AC0C-39EAA96CEE18}"/>
    <dgm:cxn modelId="{A3710DAA-2415-4C72-8CB3-18E43BC8869E}" srcId="{49DFC18D-D39C-4CD5-A36A-FE0248CB79C6}" destId="{AAFDD08D-0094-4FCE-9218-3711FA7A8D40}" srcOrd="2" destOrd="0" parTransId="{067A22FB-36C3-4265-A301-ABF0D945CA24}" sibTransId="{B48C1E4F-89EB-4216-B465-4F3506E2DD83}"/>
    <dgm:cxn modelId="{0E848AEA-3F96-48D7-A9C3-48F77485BD1A}" type="presOf" srcId="{75E408DE-8CC7-4BEC-815E-FC0E9D7A8E29}" destId="{5550891C-F9A3-4578-8EFF-571F88A252B0}" srcOrd="1" destOrd="0" presId="urn:microsoft.com/office/officeart/2005/8/layout/lProcess2"/>
    <dgm:cxn modelId="{18912C4B-FC85-4B2D-BCCA-A691B043E8FB}" srcId="{49DFC18D-D39C-4CD5-A36A-FE0248CB79C6}" destId="{02593B6F-485F-4064-B623-263B19ED67DF}" srcOrd="1" destOrd="0" parTransId="{9754520F-94B4-4411-8D46-885A05F1763A}" sibTransId="{95C1EF55-24C5-4EFA-837C-7C40305C0FC7}"/>
    <dgm:cxn modelId="{F0EA23DA-11E4-48C6-A9D6-E26876111C17}" type="presOf" srcId="{75E408DE-8CC7-4BEC-815E-FC0E9D7A8E29}" destId="{7A2038AA-E051-41FD-9C73-81A71BF26156}" srcOrd="0" destOrd="0" presId="urn:microsoft.com/office/officeart/2005/8/layout/lProcess2"/>
    <dgm:cxn modelId="{5693F130-949A-44AD-8B26-28C25AA3D7B4}" type="presParOf" srcId="{B672C230-AA25-41D6-8BC1-78D89427240F}" destId="{B342E2DF-71C0-46F3-9772-9B00BD66A9C4}" srcOrd="0" destOrd="0" presId="urn:microsoft.com/office/officeart/2005/8/layout/lProcess2"/>
    <dgm:cxn modelId="{56E0665C-11BF-4740-8639-4582B31F8016}" type="presParOf" srcId="{B342E2DF-71C0-46F3-9772-9B00BD66A9C4}" destId="{7A2038AA-E051-41FD-9C73-81A71BF26156}" srcOrd="0" destOrd="0" presId="urn:microsoft.com/office/officeart/2005/8/layout/lProcess2"/>
    <dgm:cxn modelId="{D833BECC-77D3-4896-8E0E-F0ACDFFCAD45}" type="presParOf" srcId="{B342E2DF-71C0-46F3-9772-9B00BD66A9C4}" destId="{5550891C-F9A3-4578-8EFF-571F88A252B0}" srcOrd="1" destOrd="0" presId="urn:microsoft.com/office/officeart/2005/8/layout/lProcess2"/>
    <dgm:cxn modelId="{76883E6D-2FDD-449E-B166-943C9D7A47B6}" type="presParOf" srcId="{B342E2DF-71C0-46F3-9772-9B00BD66A9C4}" destId="{EC2D344A-4991-426D-A8E8-8BB277A107EF}" srcOrd="2" destOrd="0" presId="urn:microsoft.com/office/officeart/2005/8/layout/lProcess2"/>
    <dgm:cxn modelId="{B9322CDC-485E-4CAA-B9CC-E783980637D3}" type="presParOf" srcId="{EC2D344A-4991-426D-A8E8-8BB277A107EF}" destId="{9FAE10F6-8F67-4C84-8752-32D78FAF7A97}" srcOrd="0" destOrd="0" presId="urn:microsoft.com/office/officeart/2005/8/layout/lProcess2"/>
    <dgm:cxn modelId="{169DD7C5-82BF-4FF4-B932-5B8C7FCC5CBC}" type="presParOf" srcId="{9FAE10F6-8F67-4C84-8752-32D78FAF7A97}" destId="{7E9910FC-1659-4BC7-B77D-3AEEE072ACB1}" srcOrd="0" destOrd="0" presId="urn:microsoft.com/office/officeart/2005/8/layout/lProcess2"/>
    <dgm:cxn modelId="{7786BE12-9A0E-4898-94CF-0B37156D70F4}" type="presParOf" srcId="{9FAE10F6-8F67-4C84-8752-32D78FAF7A97}" destId="{E5EEB173-FD2B-4BED-BF16-C007B240DF17}" srcOrd="1" destOrd="0" presId="urn:microsoft.com/office/officeart/2005/8/layout/lProcess2"/>
    <dgm:cxn modelId="{033AE037-8DD9-4622-A75C-FEFCB0A2F801}" type="presParOf" srcId="{9FAE10F6-8F67-4C84-8752-32D78FAF7A97}" destId="{3AE0ADCA-540C-4CDD-A726-B1FD6AC03E30}" srcOrd="2" destOrd="0" presId="urn:microsoft.com/office/officeart/2005/8/layout/lProcess2"/>
    <dgm:cxn modelId="{30EDCBEC-2606-41C9-B799-11F61F5B525B}" type="presParOf" srcId="{9FAE10F6-8F67-4C84-8752-32D78FAF7A97}" destId="{EAD0DAC3-5A70-4727-B6ED-C2C82AE1E6D2}" srcOrd="3" destOrd="0" presId="urn:microsoft.com/office/officeart/2005/8/layout/lProcess2"/>
    <dgm:cxn modelId="{4145E7EB-CA4D-48A5-B38F-DC91496F106E}" type="presParOf" srcId="{9FAE10F6-8F67-4C84-8752-32D78FAF7A97}" destId="{F3D527FC-E4AC-45A0-9CCE-67DB1D460626}" srcOrd="4" destOrd="0" presId="urn:microsoft.com/office/officeart/2005/8/layout/lProcess2"/>
    <dgm:cxn modelId="{4C359692-3456-41AA-B895-7FBCCAEE4D14}" type="presParOf" srcId="{B672C230-AA25-41D6-8BC1-78D89427240F}" destId="{A846A778-C71D-44A0-A301-0B030ADD2C77}" srcOrd="1" destOrd="0" presId="urn:microsoft.com/office/officeart/2005/8/layout/lProcess2"/>
    <dgm:cxn modelId="{ADAF6FF5-F7AA-4353-8923-02F61A2F7CE3}" type="presParOf" srcId="{B672C230-AA25-41D6-8BC1-78D89427240F}" destId="{D004AFF0-371F-4344-90D5-E17FF0CA7A3A}" srcOrd="2" destOrd="0" presId="urn:microsoft.com/office/officeart/2005/8/layout/lProcess2"/>
    <dgm:cxn modelId="{25AA9A62-E812-45C8-9C7A-D9B503334D11}" type="presParOf" srcId="{D004AFF0-371F-4344-90D5-E17FF0CA7A3A}" destId="{CA8A5424-7936-463C-BF9A-E286A2A388C2}" srcOrd="0" destOrd="0" presId="urn:microsoft.com/office/officeart/2005/8/layout/lProcess2"/>
    <dgm:cxn modelId="{87145F66-8D4F-4065-A80F-00CC218D235D}" type="presParOf" srcId="{D004AFF0-371F-4344-90D5-E17FF0CA7A3A}" destId="{C2910509-340E-4C27-919A-FA1B8D3FD510}" srcOrd="1" destOrd="0" presId="urn:microsoft.com/office/officeart/2005/8/layout/lProcess2"/>
    <dgm:cxn modelId="{71C0EC49-13FD-406C-97B6-9DC36234EB34}" type="presParOf" srcId="{D004AFF0-371F-4344-90D5-E17FF0CA7A3A}" destId="{EC56BE63-69C0-4A14-BCA2-60E809FEF4E9}" srcOrd="2" destOrd="0" presId="urn:microsoft.com/office/officeart/2005/8/layout/lProcess2"/>
    <dgm:cxn modelId="{998CB872-C04B-4703-AB1A-D797B030879F}" type="presParOf" srcId="{EC56BE63-69C0-4A14-BCA2-60E809FEF4E9}" destId="{2752B54B-0BE9-43A5-BE7E-21DED4011F5E}" srcOrd="0" destOrd="0" presId="urn:microsoft.com/office/officeart/2005/8/layout/lProcess2"/>
    <dgm:cxn modelId="{099D59D2-3CE4-4BE0-B736-0A205A56438E}" type="presParOf" srcId="{2752B54B-0BE9-43A5-BE7E-21DED4011F5E}" destId="{1C83E877-A4E2-40DB-9AC4-9319A3B0BBD1}" srcOrd="0" destOrd="0" presId="urn:microsoft.com/office/officeart/2005/8/layout/lProcess2"/>
    <dgm:cxn modelId="{8E525F11-1F99-4D77-A407-FBDB7408907E}" type="presParOf" srcId="{2752B54B-0BE9-43A5-BE7E-21DED4011F5E}" destId="{4BF2CFB0-EBBB-4F6A-8B18-79508383D634}" srcOrd="1" destOrd="0" presId="urn:microsoft.com/office/officeart/2005/8/layout/lProcess2"/>
    <dgm:cxn modelId="{0041735F-41D0-463F-8C88-B93D94786660}" type="presParOf" srcId="{2752B54B-0BE9-43A5-BE7E-21DED4011F5E}" destId="{88A15379-D8B5-44A8-B2C2-15F73A07EBAE}" srcOrd="2" destOrd="0" presId="urn:microsoft.com/office/officeart/2005/8/layout/lProcess2"/>
    <dgm:cxn modelId="{5E350AB4-114D-482B-85D2-8C98BD6A8979}" type="presParOf" srcId="{2752B54B-0BE9-43A5-BE7E-21DED4011F5E}" destId="{9A198C92-F4B6-4CF3-BF4D-F321A4D120D7}" srcOrd="3" destOrd="0" presId="urn:microsoft.com/office/officeart/2005/8/layout/lProcess2"/>
    <dgm:cxn modelId="{1F5D14F2-8542-463E-B102-161DC57BCC21}" type="presParOf" srcId="{2752B54B-0BE9-43A5-BE7E-21DED4011F5E}" destId="{947A7C55-08E0-4535-B258-FE5DDD360897}" srcOrd="4" destOrd="0" presId="urn:microsoft.com/office/officeart/2005/8/layout/lProcess2"/>
    <dgm:cxn modelId="{4FF18390-7283-4B83-A289-9606C6F5B657}" type="presParOf" srcId="{B672C230-AA25-41D6-8BC1-78D89427240F}" destId="{9BD8BB67-9C87-482C-A1FF-5446E7EBACA7}" srcOrd="3" destOrd="0" presId="urn:microsoft.com/office/officeart/2005/8/layout/lProcess2"/>
    <dgm:cxn modelId="{1B38D360-00AB-4AB6-BFA4-1BD3D51CBA51}" type="presParOf" srcId="{B672C230-AA25-41D6-8BC1-78D89427240F}" destId="{54AA9859-5F5D-4459-93CE-4527991710EB}" srcOrd="4" destOrd="0" presId="urn:microsoft.com/office/officeart/2005/8/layout/lProcess2"/>
    <dgm:cxn modelId="{A609AB33-C2A6-4EB6-98F3-7805AEA30B59}" type="presParOf" srcId="{54AA9859-5F5D-4459-93CE-4527991710EB}" destId="{2A3DE7E3-2E3D-44FF-B935-2C0C3BE8B10F}" srcOrd="0" destOrd="0" presId="urn:microsoft.com/office/officeart/2005/8/layout/lProcess2"/>
    <dgm:cxn modelId="{72525DB0-14B5-4FD2-B5EF-880A2470B803}" type="presParOf" srcId="{54AA9859-5F5D-4459-93CE-4527991710EB}" destId="{084C6275-1903-4A25-BC9C-5AC975161FFA}" srcOrd="1" destOrd="0" presId="urn:microsoft.com/office/officeart/2005/8/layout/lProcess2"/>
    <dgm:cxn modelId="{27FD8E73-2F7F-4632-AD10-2B80BBC8AE98}" type="presParOf" srcId="{54AA9859-5F5D-4459-93CE-4527991710EB}" destId="{C7EAE2AC-7950-43CF-9885-6D22B93518C3}" srcOrd="2" destOrd="0" presId="urn:microsoft.com/office/officeart/2005/8/layout/lProcess2"/>
    <dgm:cxn modelId="{DA7834B1-E1CF-4F5C-89D0-17CA522F6FE2}" type="presParOf" srcId="{C7EAE2AC-7950-43CF-9885-6D22B93518C3}" destId="{C532BCF1-A6F3-4E9E-B68D-B13FEBE8FC53}" srcOrd="0" destOrd="0" presId="urn:microsoft.com/office/officeart/2005/8/layout/lProcess2"/>
    <dgm:cxn modelId="{E051B607-0F70-4B03-BC46-E953087C9E65}" type="presParOf" srcId="{C532BCF1-A6F3-4E9E-B68D-B13FEBE8FC53}" destId="{C33BD256-E894-434D-976C-3B5C929794DD}" srcOrd="0" destOrd="0" presId="urn:microsoft.com/office/officeart/2005/8/layout/lProcess2"/>
    <dgm:cxn modelId="{4DD7DB65-554A-46F7-9214-6799E840B9E1}" type="presParOf" srcId="{C532BCF1-A6F3-4E9E-B68D-B13FEBE8FC53}" destId="{84BF4C19-D5BA-423B-9DBE-75807F0E9C16}" srcOrd="1" destOrd="0" presId="urn:microsoft.com/office/officeart/2005/8/layout/lProcess2"/>
    <dgm:cxn modelId="{CCC3F9B6-44CE-4B9D-87C7-5749E0C7F5D7}" type="presParOf" srcId="{C532BCF1-A6F3-4E9E-B68D-B13FEBE8FC53}" destId="{79A563F5-3E59-4517-AAB1-CB038FF9D50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DE97F5-595F-4625-A134-2D2BAFB6C89E}">
      <dsp:nvSpPr>
        <dsp:cNvPr id="0" name=""/>
        <dsp:cNvSpPr/>
      </dsp:nvSpPr>
      <dsp:spPr>
        <a:xfrm>
          <a:off x="3658678" y="2572142"/>
          <a:ext cx="2001217" cy="200121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dirty="0" smtClean="0"/>
            <a:t>Принятие полит</a:t>
          </a:r>
          <a:r>
            <a:rPr lang="en-US" sz="1400" b="0" i="0" kern="1200" dirty="0" smtClean="0"/>
            <a:t>.</a:t>
          </a:r>
          <a:r>
            <a:rPr lang="ru-RU" sz="1400" b="0" i="0" kern="1200" dirty="0" smtClean="0"/>
            <a:t>решений в соответствии с этим принципом требует, чтобы все имели равные возможности</a:t>
          </a:r>
          <a:endParaRPr lang="ru-RU" sz="1400" b="0" i="0" kern="1200" dirty="0">
            <a:latin typeface="Calibri"/>
            <a:ea typeface="+mn-ea"/>
            <a:cs typeface="+mn-cs"/>
          </a:endParaRPr>
        </a:p>
      </dsp:txBody>
      <dsp:txXfrm>
        <a:off x="3658678" y="2572142"/>
        <a:ext cx="2001217" cy="2001217"/>
      </dsp:txXfrm>
    </dsp:sp>
    <dsp:sp modelId="{E552104E-BE5F-4D76-BF30-E11415320E53}">
      <dsp:nvSpPr>
        <dsp:cNvPr id="0" name=""/>
        <dsp:cNvSpPr/>
      </dsp:nvSpPr>
      <dsp:spPr>
        <a:xfrm rot="17359110">
          <a:off x="4827940" y="2380193"/>
          <a:ext cx="485270" cy="38631"/>
        </a:xfrm>
        <a:custGeom>
          <a:avLst/>
          <a:gdLst/>
          <a:ahLst/>
          <a:cxnLst/>
          <a:rect l="0" t="0" r="0" b="0"/>
          <a:pathLst>
            <a:path>
              <a:moveTo>
                <a:pt x="0" y="19315"/>
              </a:moveTo>
              <a:lnTo>
                <a:pt x="485270" y="193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17359110">
        <a:off x="5058444" y="2387377"/>
        <a:ext cx="24263" cy="24263"/>
      </dsp:txXfrm>
    </dsp:sp>
    <dsp:sp modelId="{1F7F595E-4126-4C20-A9C9-9291F690CD1C}">
      <dsp:nvSpPr>
        <dsp:cNvPr id="0" name=""/>
        <dsp:cNvSpPr/>
      </dsp:nvSpPr>
      <dsp:spPr>
        <a:xfrm>
          <a:off x="4392484" y="4"/>
          <a:ext cx="2256012" cy="223215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254000" h="190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smtClean="0"/>
            <a:t>участвовать в окончательном выборе решения путём равного голосования.</a:t>
          </a:r>
          <a:endParaRPr lang="ru-RU" sz="1600" b="0" i="0" kern="1200" dirty="0">
            <a:latin typeface="Calibri"/>
            <a:ea typeface="+mn-ea"/>
            <a:cs typeface="+mn-cs"/>
          </a:endParaRPr>
        </a:p>
      </dsp:txBody>
      <dsp:txXfrm>
        <a:off x="4392484" y="4"/>
        <a:ext cx="2256012" cy="2232158"/>
      </dsp:txXfrm>
    </dsp:sp>
    <dsp:sp modelId="{8D88E672-44A6-4EB5-9498-9373A01847AF}">
      <dsp:nvSpPr>
        <dsp:cNvPr id="0" name=""/>
        <dsp:cNvSpPr/>
      </dsp:nvSpPr>
      <dsp:spPr>
        <a:xfrm rot="20111900">
          <a:off x="5499426" y="2823628"/>
          <a:ext cx="1478374" cy="38631"/>
        </a:xfrm>
        <a:custGeom>
          <a:avLst/>
          <a:gdLst/>
          <a:ahLst/>
          <a:cxnLst/>
          <a:rect l="0" t="0" r="0" b="0"/>
          <a:pathLst>
            <a:path>
              <a:moveTo>
                <a:pt x="0" y="19315"/>
              </a:moveTo>
              <a:lnTo>
                <a:pt x="1478374" y="193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20111900">
        <a:off x="6201654" y="2805984"/>
        <a:ext cx="73918" cy="73918"/>
      </dsp:txXfrm>
    </dsp:sp>
    <dsp:sp modelId="{D29D58AC-E17B-4128-B524-F38FC6F34E00}">
      <dsp:nvSpPr>
        <dsp:cNvPr id="0" name=""/>
        <dsp:cNvSpPr/>
      </dsp:nvSpPr>
      <dsp:spPr>
        <a:xfrm>
          <a:off x="6802493" y="677704"/>
          <a:ext cx="2522034" cy="2643909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smtClean="0"/>
            <a:t>устанавливать, каким образом следует отбирать предложения для окончательного принятия решения;</a:t>
          </a:r>
          <a:endParaRPr lang="ru-RU" sz="1600" b="0" i="0" kern="1200" dirty="0">
            <a:latin typeface="Calibri"/>
            <a:ea typeface="+mn-ea"/>
            <a:cs typeface="+mn-cs"/>
          </a:endParaRPr>
        </a:p>
      </dsp:txBody>
      <dsp:txXfrm>
        <a:off x="6802493" y="677704"/>
        <a:ext cx="2522034" cy="2643909"/>
      </dsp:txXfrm>
    </dsp:sp>
    <dsp:sp modelId="{2F359DFB-2A45-4028-95B1-B783F3BA334F}">
      <dsp:nvSpPr>
        <dsp:cNvPr id="0" name=""/>
        <dsp:cNvSpPr/>
      </dsp:nvSpPr>
      <dsp:spPr>
        <a:xfrm rot="2290680">
          <a:off x="5355781" y="4432212"/>
          <a:ext cx="842230" cy="38631"/>
        </a:xfrm>
        <a:custGeom>
          <a:avLst/>
          <a:gdLst/>
          <a:ahLst/>
          <a:cxnLst/>
          <a:rect l="0" t="0" r="0" b="0"/>
          <a:pathLst>
            <a:path>
              <a:moveTo>
                <a:pt x="0" y="19315"/>
              </a:moveTo>
              <a:lnTo>
                <a:pt x="842230" y="193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2290680">
        <a:off x="5755840" y="4430472"/>
        <a:ext cx="42111" cy="42111"/>
      </dsp:txXfrm>
    </dsp:sp>
    <dsp:sp modelId="{31346148-B8F5-4EE2-AF7B-D13BDA9171B0}">
      <dsp:nvSpPr>
        <dsp:cNvPr id="0" name=""/>
        <dsp:cNvSpPr/>
      </dsp:nvSpPr>
      <dsp:spPr>
        <a:xfrm>
          <a:off x="5844135" y="4240856"/>
          <a:ext cx="2466481" cy="2466481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04800" h="152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smtClean="0"/>
            <a:t>получать сведения об альтернативных предложениях и об их вероятных последствиях;</a:t>
          </a:r>
          <a:endParaRPr lang="ru-RU" sz="1400" b="0" i="0" kern="1200" dirty="0">
            <a:latin typeface="Calibri"/>
            <a:ea typeface="+mn-ea"/>
            <a:cs typeface="+mn-cs"/>
          </a:endParaRPr>
        </a:p>
      </dsp:txBody>
      <dsp:txXfrm>
        <a:off x="5844135" y="4240856"/>
        <a:ext cx="2466481" cy="2466481"/>
      </dsp:txXfrm>
    </dsp:sp>
    <dsp:sp modelId="{E3C5A563-B800-4E71-B752-F745C7A72F53}">
      <dsp:nvSpPr>
        <dsp:cNvPr id="0" name=""/>
        <dsp:cNvSpPr/>
      </dsp:nvSpPr>
      <dsp:spPr>
        <a:xfrm rot="9236106">
          <a:off x="2701719" y="4238149"/>
          <a:ext cx="1115445" cy="38631"/>
        </a:xfrm>
        <a:custGeom>
          <a:avLst/>
          <a:gdLst/>
          <a:ahLst/>
          <a:cxnLst/>
          <a:rect l="0" t="0" r="0" b="0"/>
          <a:pathLst>
            <a:path>
              <a:moveTo>
                <a:pt x="0" y="19315"/>
              </a:moveTo>
              <a:lnTo>
                <a:pt x="1115445" y="193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harsh" dir="t">
            <a:rot lat="0" lon="0" rev="1800000"/>
          </a:lightRig>
        </a:scene3d>
        <a:sp3d prstMaterial="softEdg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9236106">
        <a:off x="3231556" y="4229579"/>
        <a:ext cx="55772" cy="55772"/>
      </dsp:txXfrm>
    </dsp:sp>
    <dsp:sp modelId="{0A2A604E-9043-4491-AB56-D7E31124970C}">
      <dsp:nvSpPr>
        <dsp:cNvPr id="0" name=""/>
        <dsp:cNvSpPr/>
      </dsp:nvSpPr>
      <dsp:spPr>
        <a:xfrm>
          <a:off x="388262" y="3859351"/>
          <a:ext cx="2510127" cy="2377226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harsh" dir="t">
            <a:rot lat="0" lon="0" rev="1800000"/>
          </a:lightRig>
        </a:scene3d>
        <a:sp3d prstMaterial="softEdge">
          <a:bevelT w="381000" h="381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 smtClean="0">
              <a:latin typeface="Century Gothic" pitchFamily="34" charset="0"/>
            </a:rPr>
            <a:t>сообщать свои политические взгляды другим</a:t>
          </a:r>
          <a:endParaRPr lang="ru-RU" sz="2000" b="1" i="0" kern="1200" dirty="0">
            <a:latin typeface="Century Gothic" pitchFamily="34" charset="0"/>
            <a:ea typeface="+mn-ea"/>
            <a:cs typeface="+mn-cs"/>
          </a:endParaRPr>
        </a:p>
      </dsp:txBody>
      <dsp:txXfrm>
        <a:off x="388262" y="3859351"/>
        <a:ext cx="2510127" cy="23772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831032-2158-4E24-B086-072ED5DEF757}">
      <dsp:nvSpPr>
        <dsp:cNvPr id="0" name=""/>
        <dsp:cNvSpPr/>
      </dsp:nvSpPr>
      <dsp:spPr>
        <a:xfrm>
          <a:off x="1154287" y="-6184"/>
          <a:ext cx="6835425" cy="6835425"/>
        </a:xfrm>
        <a:prstGeom prst="circularArrow">
          <a:avLst>
            <a:gd name="adj1" fmla="val 5274"/>
            <a:gd name="adj2" fmla="val 312630"/>
            <a:gd name="adj3" fmla="val 14216155"/>
            <a:gd name="adj4" fmla="val 17134030"/>
            <a:gd name="adj5" fmla="val 547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11B8B-BBCA-4015-8282-31B621226757}">
      <dsp:nvSpPr>
        <dsp:cNvPr id="0" name=""/>
        <dsp:cNvSpPr/>
      </dsp:nvSpPr>
      <dsp:spPr>
        <a:xfrm>
          <a:off x="3263800" y="1908"/>
          <a:ext cx="2616398" cy="13081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smtClean="0"/>
            <a:t>Разновидности демократии</a:t>
          </a:r>
          <a:endParaRPr lang="ru-RU" sz="2200" kern="1200" dirty="0"/>
        </a:p>
      </dsp:txBody>
      <dsp:txXfrm>
        <a:off x="3263800" y="1908"/>
        <a:ext cx="2616398" cy="1308199"/>
      </dsp:txXfrm>
    </dsp:sp>
    <dsp:sp modelId="{F9B44292-32AA-45B6-8CA9-FF9734B94B12}">
      <dsp:nvSpPr>
        <dsp:cNvPr id="0" name=""/>
        <dsp:cNvSpPr/>
      </dsp:nvSpPr>
      <dsp:spPr>
        <a:xfrm>
          <a:off x="5665282" y="1388404"/>
          <a:ext cx="2616398" cy="1308199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Политический режим</a:t>
          </a:r>
          <a:endParaRPr lang="ru-RU" sz="2200" b="1" i="0" kern="1200" dirty="0"/>
        </a:p>
      </dsp:txBody>
      <dsp:txXfrm>
        <a:off x="5665282" y="1388404"/>
        <a:ext cx="2616398" cy="1308199"/>
      </dsp:txXfrm>
    </dsp:sp>
    <dsp:sp modelId="{DA230057-7EA1-4352-99AD-72F7A2BF06D7}">
      <dsp:nvSpPr>
        <dsp:cNvPr id="0" name=""/>
        <dsp:cNvSpPr/>
      </dsp:nvSpPr>
      <dsp:spPr>
        <a:xfrm>
          <a:off x="5665282" y="4161396"/>
          <a:ext cx="2616398" cy="1308199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Эгалитарная</a:t>
          </a:r>
          <a:endParaRPr lang="ru-RU" sz="2200" kern="1200" dirty="0"/>
        </a:p>
      </dsp:txBody>
      <dsp:txXfrm>
        <a:off x="5665282" y="4161396"/>
        <a:ext cx="2616398" cy="1308199"/>
      </dsp:txXfrm>
    </dsp:sp>
    <dsp:sp modelId="{1321D248-F6BD-42BB-AE84-6FA17B0C7C19}">
      <dsp:nvSpPr>
        <dsp:cNvPr id="0" name=""/>
        <dsp:cNvSpPr/>
      </dsp:nvSpPr>
      <dsp:spPr>
        <a:xfrm>
          <a:off x="3263800" y="5547892"/>
          <a:ext cx="2616398" cy="1308199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Олигархическая</a:t>
          </a:r>
          <a:endParaRPr lang="ru-RU" sz="2200" kern="1200" dirty="0"/>
        </a:p>
      </dsp:txBody>
      <dsp:txXfrm>
        <a:off x="3263800" y="5547892"/>
        <a:ext cx="2616398" cy="1308199"/>
      </dsp:txXfrm>
    </dsp:sp>
    <dsp:sp modelId="{F57A4309-08A9-432B-8890-44E511E15213}">
      <dsp:nvSpPr>
        <dsp:cNvPr id="0" name=""/>
        <dsp:cNvSpPr/>
      </dsp:nvSpPr>
      <dsp:spPr>
        <a:xfrm>
          <a:off x="862319" y="4161396"/>
          <a:ext cx="2616398" cy="1308199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Социалистическая</a:t>
          </a:r>
          <a:endParaRPr lang="ru-RU" sz="2200" kern="1200" dirty="0"/>
        </a:p>
      </dsp:txBody>
      <dsp:txXfrm>
        <a:off x="862319" y="4161396"/>
        <a:ext cx="2616398" cy="1308199"/>
      </dsp:txXfrm>
    </dsp:sp>
    <dsp:sp modelId="{038AD702-A2E6-47E1-B712-D36A43D273B1}">
      <dsp:nvSpPr>
        <dsp:cNvPr id="0" name=""/>
        <dsp:cNvSpPr/>
      </dsp:nvSpPr>
      <dsp:spPr>
        <a:xfrm>
          <a:off x="862319" y="1388404"/>
          <a:ext cx="2616398" cy="130819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Либеральная</a:t>
          </a:r>
          <a:endParaRPr lang="ru-RU" sz="2200" kern="1200" dirty="0"/>
        </a:p>
      </dsp:txBody>
      <dsp:txXfrm>
        <a:off x="862319" y="1388404"/>
        <a:ext cx="2616398" cy="13081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9F0939-C172-4AF3-A4DA-100BF5645A50}">
      <dsp:nvSpPr>
        <dsp:cNvPr id="0" name=""/>
        <dsp:cNvSpPr/>
      </dsp:nvSpPr>
      <dsp:spPr>
        <a:xfrm rot="5400000">
          <a:off x="-422348" y="1998800"/>
          <a:ext cx="1862059" cy="22462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25D34D-7917-46BC-9F43-15DB0C01F2B3}">
      <dsp:nvSpPr>
        <dsp:cNvPr id="0" name=""/>
        <dsp:cNvSpPr/>
      </dsp:nvSpPr>
      <dsp:spPr>
        <a:xfrm>
          <a:off x="4598" y="808359"/>
          <a:ext cx="2495847" cy="1497508"/>
        </a:xfrm>
        <a:prstGeom prst="flowChartOffpageConnector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smtClean="0">
              <a:latin typeface="Century Gothic" pitchFamily="34" charset="0"/>
            </a:rPr>
            <a:t>Основные институты либеральной демократии</a:t>
          </a:r>
          <a:endParaRPr lang="ru-RU" sz="2000" b="0" i="0" kern="1200" dirty="0">
            <a:latin typeface="Gill Sans MT"/>
            <a:ea typeface="+mn-ea"/>
            <a:cs typeface="+mn-cs"/>
          </a:endParaRPr>
        </a:p>
      </dsp:txBody>
      <dsp:txXfrm>
        <a:off x="4598" y="808359"/>
        <a:ext cx="2495847" cy="1497508"/>
      </dsp:txXfrm>
    </dsp:sp>
    <dsp:sp modelId="{6D716D2D-E801-4ECB-A287-FE9BF8CA3CC5}">
      <dsp:nvSpPr>
        <dsp:cNvPr id="0" name=""/>
        <dsp:cNvSpPr/>
      </dsp:nvSpPr>
      <dsp:spPr>
        <a:xfrm rot="5400000">
          <a:off x="-422348" y="3870686"/>
          <a:ext cx="1862059" cy="22462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5CCFEB-C28F-49A8-9B40-ECF36C53D65E}">
      <dsp:nvSpPr>
        <dsp:cNvPr id="0" name=""/>
        <dsp:cNvSpPr/>
      </dsp:nvSpPr>
      <dsp:spPr>
        <a:xfrm>
          <a:off x="4598" y="2680245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0" kern="1200" dirty="0" smtClean="0"/>
            <a:t>Выборные государственные должности</a:t>
          </a:r>
          <a:r>
            <a:rPr lang="ru-RU" sz="2000" b="0" i="0" kern="1200" dirty="0" smtClean="0"/>
            <a:t>.</a:t>
          </a:r>
          <a:endParaRPr lang="ru-RU" sz="2000" b="0" i="0" kern="1200" dirty="0">
            <a:latin typeface="Gill Sans MT"/>
            <a:ea typeface="+mn-ea"/>
            <a:cs typeface="+mn-cs"/>
          </a:endParaRPr>
        </a:p>
      </dsp:txBody>
      <dsp:txXfrm>
        <a:off x="4598" y="2680245"/>
        <a:ext cx="2495847" cy="1497508"/>
      </dsp:txXfrm>
    </dsp:sp>
    <dsp:sp modelId="{C0FB93A4-E155-43F9-8E31-1D56B906DC13}">
      <dsp:nvSpPr>
        <dsp:cNvPr id="0" name=""/>
        <dsp:cNvSpPr/>
      </dsp:nvSpPr>
      <dsp:spPr>
        <a:xfrm>
          <a:off x="513594" y="4806629"/>
          <a:ext cx="3309651" cy="22462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7EC52D-6581-431A-82AA-CDAC03C55567}">
      <dsp:nvSpPr>
        <dsp:cNvPr id="0" name=""/>
        <dsp:cNvSpPr/>
      </dsp:nvSpPr>
      <dsp:spPr>
        <a:xfrm>
          <a:off x="4598" y="4552131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0" kern="1200" dirty="0" smtClean="0"/>
            <a:t>Свободные, честные и регулярно проводимые выборы</a:t>
          </a:r>
          <a:endParaRPr lang="ru-RU" sz="2000" b="0" i="0" kern="1200" dirty="0">
            <a:latin typeface="Gill Sans MT"/>
            <a:ea typeface="+mn-ea"/>
            <a:cs typeface="+mn-cs"/>
          </a:endParaRPr>
        </a:p>
      </dsp:txBody>
      <dsp:txXfrm>
        <a:off x="4598" y="4552131"/>
        <a:ext cx="2495847" cy="1497508"/>
      </dsp:txXfrm>
    </dsp:sp>
    <dsp:sp modelId="{C8C2D2E4-3F77-4F50-8015-CEF32008F13C}">
      <dsp:nvSpPr>
        <dsp:cNvPr id="0" name=""/>
        <dsp:cNvSpPr/>
      </dsp:nvSpPr>
      <dsp:spPr>
        <a:xfrm rot="16200000">
          <a:off x="2897129" y="3870686"/>
          <a:ext cx="1862059" cy="22462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0B6240-3399-4A5F-9FCF-B67006B590F3}">
      <dsp:nvSpPr>
        <dsp:cNvPr id="0" name=""/>
        <dsp:cNvSpPr/>
      </dsp:nvSpPr>
      <dsp:spPr>
        <a:xfrm>
          <a:off x="3324076" y="4552131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 smtClean="0"/>
            <a:t>Отзывчивость правительства</a:t>
          </a:r>
          <a:endParaRPr lang="ru-RU" sz="2400" b="0" i="0" kern="1200" dirty="0">
            <a:latin typeface="Gill Sans MT"/>
            <a:ea typeface="+mn-ea"/>
            <a:cs typeface="+mn-cs"/>
          </a:endParaRPr>
        </a:p>
      </dsp:txBody>
      <dsp:txXfrm>
        <a:off x="3324076" y="4552131"/>
        <a:ext cx="2495847" cy="1497508"/>
      </dsp:txXfrm>
    </dsp:sp>
    <dsp:sp modelId="{40874361-A332-43DB-86A3-34901600F867}">
      <dsp:nvSpPr>
        <dsp:cNvPr id="0" name=""/>
        <dsp:cNvSpPr/>
      </dsp:nvSpPr>
      <dsp:spPr>
        <a:xfrm rot="16200000">
          <a:off x="2897129" y="1998800"/>
          <a:ext cx="1862059" cy="22462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95186A-AD0D-487D-9B62-060A08421EB9}">
      <dsp:nvSpPr>
        <dsp:cNvPr id="0" name=""/>
        <dsp:cNvSpPr/>
      </dsp:nvSpPr>
      <dsp:spPr>
        <a:xfrm>
          <a:off x="3324076" y="2680245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 smtClean="0"/>
            <a:t>Свобода самовыражения</a:t>
          </a:r>
          <a:endParaRPr lang="ru-RU" sz="2400" b="0" i="0" kern="1200" dirty="0">
            <a:latin typeface="Gill Sans MT"/>
            <a:ea typeface="+mn-ea"/>
            <a:cs typeface="+mn-cs"/>
          </a:endParaRPr>
        </a:p>
      </dsp:txBody>
      <dsp:txXfrm>
        <a:off x="3324076" y="2680245"/>
        <a:ext cx="2495847" cy="1497508"/>
      </dsp:txXfrm>
    </dsp:sp>
    <dsp:sp modelId="{2F6BB91D-D099-48CB-88BC-B3DC4BD0DEC1}">
      <dsp:nvSpPr>
        <dsp:cNvPr id="0" name=""/>
        <dsp:cNvSpPr/>
      </dsp:nvSpPr>
      <dsp:spPr>
        <a:xfrm>
          <a:off x="3833071" y="1062857"/>
          <a:ext cx="3309651" cy="22462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1D0317-D750-4EC2-99C1-72E77E443226}">
      <dsp:nvSpPr>
        <dsp:cNvPr id="0" name=""/>
        <dsp:cNvSpPr/>
      </dsp:nvSpPr>
      <dsp:spPr>
        <a:xfrm>
          <a:off x="3324076" y="808359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0" kern="1200" dirty="0" smtClean="0"/>
            <a:t>Доступ к альтернативным и независимым источникам информации</a:t>
          </a:r>
          <a:endParaRPr lang="ru-RU" sz="2000" b="0" i="0" kern="1200" dirty="0">
            <a:latin typeface="Gill Sans MT"/>
            <a:ea typeface="+mn-ea"/>
            <a:cs typeface="+mn-cs"/>
          </a:endParaRPr>
        </a:p>
      </dsp:txBody>
      <dsp:txXfrm>
        <a:off x="3324076" y="808359"/>
        <a:ext cx="2495847" cy="1497508"/>
      </dsp:txXfrm>
    </dsp:sp>
    <dsp:sp modelId="{43387E63-C561-4047-8AA9-E34C0BBDDF41}">
      <dsp:nvSpPr>
        <dsp:cNvPr id="0" name=""/>
        <dsp:cNvSpPr/>
      </dsp:nvSpPr>
      <dsp:spPr>
        <a:xfrm rot="5400000">
          <a:off x="6216606" y="1998800"/>
          <a:ext cx="1862059" cy="22462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C2243B-5A48-4939-8455-FF8717A595EB}">
      <dsp:nvSpPr>
        <dsp:cNvPr id="0" name=""/>
        <dsp:cNvSpPr/>
      </dsp:nvSpPr>
      <dsp:spPr>
        <a:xfrm>
          <a:off x="6643553" y="808359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 smtClean="0"/>
            <a:t>Автономия общественных организаций</a:t>
          </a:r>
          <a:endParaRPr lang="ru-RU" sz="2400" b="0" i="0" kern="1200" dirty="0">
            <a:latin typeface="Gill Sans MT"/>
            <a:ea typeface="+mn-ea"/>
            <a:cs typeface="+mn-cs"/>
          </a:endParaRPr>
        </a:p>
      </dsp:txBody>
      <dsp:txXfrm>
        <a:off x="6643553" y="808359"/>
        <a:ext cx="2495847" cy="1497508"/>
      </dsp:txXfrm>
    </dsp:sp>
    <dsp:sp modelId="{AF84F5D5-86D3-4287-AD16-123AF758185A}">
      <dsp:nvSpPr>
        <dsp:cNvPr id="0" name=""/>
        <dsp:cNvSpPr/>
      </dsp:nvSpPr>
      <dsp:spPr>
        <a:xfrm>
          <a:off x="6643553" y="2680245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 smtClean="0"/>
            <a:t>Всеобщий охват гражданства</a:t>
          </a:r>
          <a:endParaRPr lang="ru-RU" sz="2400" b="0" i="0" kern="1200" dirty="0">
            <a:latin typeface="Gill Sans MT"/>
            <a:ea typeface="+mn-ea"/>
            <a:cs typeface="+mn-cs"/>
          </a:endParaRPr>
        </a:p>
      </dsp:txBody>
      <dsp:txXfrm>
        <a:off x="6643553" y="2680245"/>
        <a:ext cx="2495847" cy="149750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38AA-E051-41FD-9C73-81A71BF26156}">
      <dsp:nvSpPr>
        <dsp:cNvPr id="0" name=""/>
        <dsp:cNvSpPr/>
      </dsp:nvSpPr>
      <dsp:spPr>
        <a:xfrm>
          <a:off x="13" y="0"/>
          <a:ext cx="2902148" cy="6858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В чем</a:t>
          </a:r>
          <a:endParaRPr lang="ru-RU" sz="3900" kern="1200" dirty="0"/>
        </a:p>
      </dsp:txBody>
      <dsp:txXfrm>
        <a:off x="13" y="0"/>
        <a:ext cx="2902148" cy="2057400"/>
      </dsp:txXfrm>
    </dsp:sp>
    <dsp:sp modelId="{7E9910FC-1659-4BC7-B77D-3AEEE072ACB1}">
      <dsp:nvSpPr>
        <dsp:cNvPr id="0" name=""/>
        <dsp:cNvSpPr/>
      </dsp:nvSpPr>
      <dsp:spPr>
        <a:xfrm>
          <a:off x="291331" y="2059255"/>
          <a:ext cx="2321718" cy="1157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Она помогает людям защитить их интересы</a:t>
          </a:r>
          <a:endParaRPr lang="ru-RU" sz="1500" kern="1200" dirty="0"/>
        </a:p>
      </dsp:txBody>
      <dsp:txXfrm>
        <a:off x="291331" y="2059255"/>
        <a:ext cx="2321718" cy="1157523"/>
      </dsp:txXfrm>
    </dsp:sp>
    <dsp:sp modelId="{3AE0ADCA-540C-4CDD-A726-B1FD6AC03E30}">
      <dsp:nvSpPr>
        <dsp:cNvPr id="0" name=""/>
        <dsp:cNvSpPr/>
      </dsp:nvSpPr>
      <dsp:spPr>
        <a:xfrm>
          <a:off x="291331" y="3333478"/>
          <a:ext cx="2321718" cy="12112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Она предоставляет людям максимальную возможность жить согласно их собственным законам</a:t>
          </a:r>
          <a:endParaRPr lang="ru-RU" sz="1500" kern="1200" dirty="0"/>
        </a:p>
      </dsp:txBody>
      <dsp:txXfrm>
        <a:off x="291331" y="3333478"/>
        <a:ext cx="2321718" cy="1211266"/>
      </dsp:txXfrm>
    </dsp:sp>
    <dsp:sp modelId="{F3D527FC-E4AC-45A0-9CCE-67DB1D460626}">
      <dsp:nvSpPr>
        <dsp:cNvPr id="0" name=""/>
        <dsp:cNvSpPr/>
      </dsp:nvSpPr>
      <dsp:spPr>
        <a:xfrm>
          <a:off x="291331" y="4661444"/>
          <a:ext cx="2321718" cy="1851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Она позволяет политическому руководству получать более полную информацию</a:t>
          </a:r>
          <a:endParaRPr lang="ru-RU" sz="1500" b="0" i="0" kern="1200" dirty="0"/>
        </a:p>
      </dsp:txBody>
      <dsp:txXfrm>
        <a:off x="291331" y="4661444"/>
        <a:ext cx="2321718" cy="1851800"/>
      </dsp:txXfrm>
    </dsp:sp>
    <dsp:sp modelId="{CA8A5424-7936-463C-BF9A-E286A2A388C2}">
      <dsp:nvSpPr>
        <dsp:cNvPr id="0" name=""/>
        <dsp:cNvSpPr/>
      </dsp:nvSpPr>
      <dsp:spPr>
        <a:xfrm>
          <a:off x="3120925" y="0"/>
          <a:ext cx="2902148" cy="6858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ценность</a:t>
          </a:r>
          <a:endParaRPr lang="ru-RU" sz="3900" kern="1200" dirty="0"/>
        </a:p>
      </dsp:txBody>
      <dsp:txXfrm>
        <a:off x="3120925" y="0"/>
        <a:ext cx="2902148" cy="2057400"/>
      </dsp:txXfrm>
    </dsp:sp>
    <dsp:sp modelId="{1C83E877-A4E2-40DB-9AC4-9319A3B0BBD1}">
      <dsp:nvSpPr>
        <dsp:cNvPr id="0" name=""/>
        <dsp:cNvSpPr/>
      </dsp:nvSpPr>
      <dsp:spPr>
        <a:xfrm>
          <a:off x="3411140" y="2058365"/>
          <a:ext cx="2321718" cy="1425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Она гарантирует широкий диапазон личной свободы и прав человек</a:t>
          </a:r>
          <a:endParaRPr lang="ru-RU" sz="1500" kern="1200" dirty="0"/>
        </a:p>
      </dsp:txBody>
      <dsp:txXfrm>
        <a:off x="3411140" y="2058365"/>
        <a:ext cx="2321718" cy="1425332"/>
      </dsp:txXfrm>
    </dsp:sp>
    <dsp:sp modelId="{88A15379-D8B5-44A8-B2C2-15F73A07EBAE}">
      <dsp:nvSpPr>
        <dsp:cNvPr id="0" name=""/>
        <dsp:cNvSpPr/>
      </dsp:nvSpPr>
      <dsp:spPr>
        <a:xfrm>
          <a:off x="3411140" y="3580641"/>
          <a:ext cx="2321718" cy="9886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Она наделяет граждан моральной ответственностью за их политические решения</a:t>
          </a:r>
          <a:endParaRPr lang="ru-RU" sz="1500" kern="1200" dirty="0"/>
        </a:p>
      </dsp:txBody>
      <dsp:txXfrm>
        <a:off x="3411140" y="3580641"/>
        <a:ext cx="2321718" cy="988659"/>
      </dsp:txXfrm>
    </dsp:sp>
    <dsp:sp modelId="{947A7C55-08E0-4535-B258-FE5DDD360897}">
      <dsp:nvSpPr>
        <dsp:cNvPr id="0" name=""/>
        <dsp:cNvSpPr/>
      </dsp:nvSpPr>
      <dsp:spPr>
        <a:xfrm>
          <a:off x="3411140" y="4666243"/>
          <a:ext cx="2321718" cy="1847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Демократические страны сравнительно редко воюют друг с другом</a:t>
          </a:r>
          <a:endParaRPr lang="ru-RU" sz="1500" b="0" i="0" kern="1200" dirty="0"/>
        </a:p>
      </dsp:txBody>
      <dsp:txXfrm>
        <a:off x="3411140" y="4666243"/>
        <a:ext cx="2321718" cy="1847891"/>
      </dsp:txXfrm>
    </dsp:sp>
    <dsp:sp modelId="{2A3DE7E3-2E3D-44FF-B935-2C0C3BE8B10F}">
      <dsp:nvSpPr>
        <dsp:cNvPr id="0" name=""/>
        <dsp:cNvSpPr/>
      </dsp:nvSpPr>
      <dsp:spPr>
        <a:xfrm>
          <a:off x="6240735" y="0"/>
          <a:ext cx="2902148" cy="68580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демократии</a:t>
          </a:r>
          <a:endParaRPr lang="ru-RU" sz="3900" kern="1200" dirty="0"/>
        </a:p>
      </dsp:txBody>
      <dsp:txXfrm>
        <a:off x="6240735" y="0"/>
        <a:ext cx="2902148" cy="2057400"/>
      </dsp:txXfrm>
    </dsp:sp>
    <dsp:sp modelId="{C33BD256-E894-434D-976C-3B5C929794DD}">
      <dsp:nvSpPr>
        <dsp:cNvPr id="0" name=""/>
        <dsp:cNvSpPr/>
      </dsp:nvSpPr>
      <dsp:spPr>
        <a:xfrm>
          <a:off x="6530950" y="2057420"/>
          <a:ext cx="2321718" cy="2194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Она в принципе способна обеспечить политическое равенство</a:t>
          </a:r>
          <a:endParaRPr lang="ru-RU" sz="1500" kern="1200" dirty="0"/>
        </a:p>
      </dsp:txBody>
      <dsp:txXfrm>
        <a:off x="6530950" y="2057420"/>
        <a:ext cx="2321718" cy="2194338"/>
      </dsp:txXfrm>
    </dsp:sp>
    <dsp:sp modelId="{79A563F5-3E59-4517-AAB1-CB038FF9D501}">
      <dsp:nvSpPr>
        <dsp:cNvPr id="0" name=""/>
        <dsp:cNvSpPr/>
      </dsp:nvSpPr>
      <dsp:spPr>
        <a:xfrm>
          <a:off x="6530950" y="4404289"/>
          <a:ext cx="2321718" cy="2110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Демократические страны имеют тенденцию быть богаче и обладать более высоким уровнем человеческого развития по сравнению с недемократическими странами</a:t>
          </a:r>
          <a:endParaRPr lang="ru-RU" sz="1500" kern="1200" dirty="0"/>
        </a:p>
      </dsp:txBody>
      <dsp:txXfrm>
        <a:off x="6530950" y="4404289"/>
        <a:ext cx="2321718" cy="2110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DE0F8-2172-4926-BD04-1BD071AF6B85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1ECA2-3003-46A7-8AC8-05E3099E24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indent="-228600">
              <a:buFont typeface="+mj-lt"/>
              <a:buNone/>
            </a:pPr>
            <a:endParaRPr lang="ru-RU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ru-RU" sz="1200" baseline="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72235-6EC9-4CF1-AC16-D46A1135ADB8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DEB4-7F3F-4E8E-A196-2DFA7503F4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pdpr.info/uploads/posts/2014-02/1391221878_97391c9d42b137fe513f85665d32c612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0" y="260648"/>
            <a:ext cx="3355210" cy="3744416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676456" y="0"/>
            <a:ext cx="467544" cy="685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72400" y="0"/>
            <a:ext cx="504056" cy="59492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596336" y="0"/>
            <a:ext cx="576064" cy="52292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59832" y="1916832"/>
            <a:ext cx="4896544" cy="1224136"/>
          </a:xfrm>
          <a:prstGeom prst="rect">
            <a:avLst/>
          </a:prstGeom>
          <a:noFill/>
        </p:spPr>
        <p:txBody>
          <a:bodyPr wrap="square" rtlCol="0">
            <a:prstTxWarp prst="textCurveDown">
              <a:avLst>
                <a:gd name="adj" fmla="val 47428"/>
              </a:avLst>
            </a:prstTxWarp>
            <a:spAutoFit/>
          </a:bodyPr>
          <a:lstStyle/>
          <a:p>
            <a:r>
              <a:rPr lang="ru-RU" sz="5700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entury Gothic" pitchFamily="34" charset="0"/>
              </a:rPr>
              <a:t>Демократия</a:t>
            </a:r>
            <a:endParaRPr lang="ru-RU" sz="57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Century Gothic" pitchFamily="34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 rot="16200000">
            <a:off x="4457700" y="243579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</a:rPr>
              <a:t>                             Ананьева Полина</a:t>
            </a:r>
            <a:endParaRPr lang="ru-RU" sz="14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01616" y="2996952"/>
            <a:ext cx="57423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Демокр</a:t>
            </a:r>
            <a:r>
              <a:rPr lang="en-US" sz="28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a</a:t>
            </a:r>
            <a:r>
              <a:rPr lang="ru-RU" sz="2800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тия</a:t>
            </a:r>
            <a:r>
              <a:rPr lang="ru-RU" sz="28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 — политический режим, в основе которого лежит метод коллективного принятия решений с равным воздействием участников на исход процесса</a:t>
            </a:r>
            <a:endParaRPr lang="ru-RU" sz="2800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  <p:pic>
        <p:nvPicPr>
          <p:cNvPr id="17410" name="Picture 2" descr="http://anapa-dub.ucoz.ru/azbuka_prav/140913/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0" y="0"/>
            <a:ext cx="3347864" cy="2857500"/>
          </a:xfrm>
          <a:prstGeom prst="rect">
            <a:avLst/>
          </a:prstGeom>
          <a:noFill/>
        </p:spPr>
      </p:pic>
      <p:pic>
        <p:nvPicPr>
          <p:cNvPr id="17412" name="Picture 4" descr="http://novznania.ru/w/wp-content/uploads/2012/01/1308841247_179263_47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30000" contrast="40000"/>
          </a:blip>
          <a:srcRect/>
          <a:stretch>
            <a:fillRect/>
          </a:stretch>
        </p:blipFill>
        <p:spPr bwMode="auto">
          <a:xfrm>
            <a:off x="0" y="4409728"/>
            <a:ext cx="3302319" cy="2448272"/>
          </a:xfrm>
          <a:prstGeom prst="rect">
            <a:avLst/>
          </a:prstGeom>
          <a:noFill/>
        </p:spPr>
      </p:pic>
      <p:pic>
        <p:nvPicPr>
          <p:cNvPr id="17414" name="Picture 6" descr="http://russian-bazaar.com/upload/content/ru/tn1_0_93374100_1338474768_img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0" y="2492896"/>
            <a:ext cx="3347864" cy="2244309"/>
          </a:xfrm>
          <a:prstGeom prst="rect">
            <a:avLst/>
          </a:prstGeom>
          <a:noFill/>
        </p:spPr>
      </p:pic>
      <p:pic>
        <p:nvPicPr>
          <p:cNvPr id="17416" name="Picture 8" descr="http://www.eap-csf.eu/assets/images/headers/WK_1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/>
          </a:blip>
          <a:srcRect/>
          <a:stretch>
            <a:fillRect/>
          </a:stretch>
        </p:blipFill>
        <p:spPr bwMode="auto">
          <a:xfrm>
            <a:off x="3347864" y="0"/>
            <a:ext cx="5796136" cy="1916832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722176298"/>
              </p:ext>
            </p:extLst>
          </p:nvPr>
        </p:nvGraphicFramePr>
        <p:xfrm>
          <a:off x="-180528" y="0"/>
          <a:ext cx="9324528" cy="7262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Согласно Роберту </a:t>
            </a:r>
            <a:r>
              <a:rPr lang="ru-RU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Далю, </a:t>
            </a:r>
            <a:r>
              <a:rPr lang="ru-RU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идея демократии предполагает наличие некоторого </a:t>
            </a:r>
            <a:r>
              <a:rPr lang="ru-RU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общества, </a:t>
            </a:r>
            <a:r>
              <a:rPr lang="ru-RU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где каждый член одинаково компетентен для участия в управлении этим обществом.</a:t>
            </a:r>
          </a:p>
        </p:txBody>
      </p:sp>
    </p:spTree>
    <p:extLst>
      <p:ext uri="{BB962C8B-B14F-4D97-AF65-F5344CB8AC3E}">
        <p14:creationId xmlns:p14="http://schemas.microsoft.com/office/powerpoint/2010/main" xmlns="" val="12520135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graphicEl>
                                              <a:dgm id="{72DE97F5-595F-4625-A134-2D2BAFB6C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52104E-BE5F-4D76-BF30-E11415320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E552104E-BE5F-4D76-BF30-E11415320E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1F7F595E-4126-4C20-A9C9-9291F690C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D88E672-44A6-4EB5-9498-9373A0184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dgm id="{8D88E672-44A6-4EB5-9498-9373A01847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D29D58AC-E17B-4128-B524-F38FC6F3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F359DFB-2A45-4028-95B1-B783F3BA3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2F359DFB-2A45-4028-95B1-B783F3BA3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graphicEl>
                                              <a:dgm id="{31346148-B8F5-4EE2-AF7B-D13BDA917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3C5A563-B800-4E71-B752-F745C7A72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graphicEl>
                                              <a:dgm id="{E3C5A563-B800-4E71-B752-F745C7A72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graphicEl>
                                              <a:dgm id="{0A2A604E-9043-4491-AB56-D7E311249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65571034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257667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25D34D-7917-46BC-9F43-15DB0C01F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825D34D-7917-46BC-9F43-15DB0C01F2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9F0939-C172-4AF3-A4DA-100BF5645A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359F0939-C172-4AF3-A4DA-100BF5645A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5CCFEB-C28F-49A8-9B40-ECF36C53D6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6E5CCFEB-C28F-49A8-9B40-ECF36C53D6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716D2D-E801-4ECB-A287-FE9BF8CA3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dgm id="{6D716D2D-E801-4ECB-A287-FE9BF8CA3C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7EC52D-6581-431A-82AA-CDAC03C55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607EC52D-6581-431A-82AA-CDAC03C555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FB93A4-E155-43F9-8E31-1D56B906DC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C0FB93A4-E155-43F9-8E31-1D56B906DC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0B6240-3399-4A5F-9FCF-B67006B59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1F0B6240-3399-4A5F-9FCF-B67006B590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C2D2E4-3F77-4F50-8015-CEF32008F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C8C2D2E4-3F77-4F50-8015-CEF32008F1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95186A-AD0D-487D-9B62-060A08421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2895186A-AD0D-487D-9B62-060A08421E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874361-A332-43DB-86A3-34901600F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graphicEl>
                                              <a:dgm id="{40874361-A332-43DB-86A3-34901600F8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1D0317-D750-4EC2-99C1-72E77E443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4">
                                            <p:graphicEl>
                                              <a:dgm id="{CB1D0317-D750-4EC2-99C1-72E77E4432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6BB91D-D099-48CB-88BC-B3DC4BD0D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2F6BB91D-D099-48CB-88BC-B3DC4BD0DE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C2243B-5A48-4939-8455-FF8717A59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4AC2243B-5A48-4939-8455-FF8717A595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387E63-C561-4047-8AA9-E34C0BBDDF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43387E63-C561-4047-8AA9-E34C0BBDDF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84F5D5-86D3-4287-AD16-123AF7581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4">
                                            <p:graphicEl>
                                              <a:dgm id="{AF84F5D5-86D3-4287-AD16-123AF75818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188640"/>
            <a:ext cx="5085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Устойчивость демократии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980728"/>
            <a:ext cx="65162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dirty="0" smtClean="0">
                <a:latin typeface="Century Gothic" pitchFamily="34" charset="0"/>
              </a:rPr>
              <a:t>Для стабильности государства необходимо, чтобы граждане исполняли даже те решения власти, против которых они возражают. </a:t>
            </a:r>
          </a:p>
          <a:p>
            <a:pPr>
              <a:buBlip>
                <a:blip r:embed="rId2"/>
              </a:buBlip>
            </a:pPr>
            <a:endParaRPr lang="ru-RU" dirty="0" smtClean="0">
              <a:latin typeface="Century Gothic" pitchFamily="34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latin typeface="Century Gothic" pitchFamily="34" charset="0"/>
              </a:rPr>
              <a:t>В случае демократии это означает, что меньшинство подчиняется воле большинства, смена власти протекает мирно, а оппозиция не только вправе выражать публичное несогласие с государственной политикой, но и действует строго в рамках закона. </a:t>
            </a:r>
          </a:p>
          <a:p>
            <a:r>
              <a:rPr lang="ru-RU" dirty="0" smtClean="0">
                <a:latin typeface="Century Gothic" pitchFamily="34" charset="0"/>
              </a:rPr>
              <a:t> 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796136" y="3717032"/>
            <a:ext cx="1224136" cy="115212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5013176"/>
            <a:ext cx="4680520" cy="1628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Следовательно</a:t>
            </a:r>
            <a:r>
              <a:rPr lang="ru-RU" sz="2000" dirty="0"/>
              <a:t>, одним из важнейших условий стабильности демократии является её легитимность в глазах граждан. </a:t>
            </a:r>
          </a:p>
        </p:txBody>
      </p:sp>
      <p:pic>
        <p:nvPicPr>
          <p:cNvPr id="18434" name="Picture 2" descr="http://www.timpul.md/uploads/modules/news/2011/02/20248/658x0_3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0" y="4697760"/>
            <a:ext cx="3970496" cy="2160240"/>
          </a:xfrm>
          <a:prstGeom prst="rect">
            <a:avLst/>
          </a:prstGeom>
          <a:noFill/>
        </p:spPr>
      </p:pic>
      <p:pic>
        <p:nvPicPr>
          <p:cNvPr id="18438" name="Picture 6" descr="https://encrypted-tbn3.gstatic.com/images?q=tbn:ANd9GcTYorDSpsaQfbU070g9XfkFNWU_9puqDxfyThqoZv0hngIhrQfD9w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</a:blip>
          <a:srcRect/>
          <a:stretch>
            <a:fillRect/>
          </a:stretch>
        </p:blipFill>
        <p:spPr bwMode="auto">
          <a:xfrm>
            <a:off x="251520" y="2564904"/>
            <a:ext cx="2133600" cy="2133601"/>
          </a:xfrm>
          <a:prstGeom prst="rect">
            <a:avLst/>
          </a:prstGeom>
          <a:noFill/>
        </p:spPr>
      </p:pic>
      <p:pic>
        <p:nvPicPr>
          <p:cNvPr id="18440" name="Picture 8" descr="http://uastudent.com/wp-content/uploads/2012/01/puzzle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0" y="0"/>
            <a:ext cx="2376264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215</Words>
  <Application>Microsoft Office PowerPoint</Application>
  <PresentationFormat>Экран (4:3)</PresentationFormat>
  <Paragraphs>40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                         Ананьева Полина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7</cp:revision>
  <dcterms:created xsi:type="dcterms:W3CDTF">2014-04-18T18:15:43Z</dcterms:created>
  <dcterms:modified xsi:type="dcterms:W3CDTF">2014-04-18T19:19:02Z</dcterms:modified>
</cp:coreProperties>
</file>