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8" r:id="rId3"/>
    <p:sldId id="267" r:id="rId4"/>
    <p:sldId id="266" r:id="rId5"/>
    <p:sldId id="265" r:id="rId6"/>
    <p:sldId id="264" r:id="rId7"/>
    <p:sldId id="263" r:id="rId8"/>
    <p:sldId id="269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5F5"/>
    <a:srgbClr val="D2B5FD"/>
    <a:srgbClr val="D9D3FD"/>
    <a:srgbClr val="9786FA"/>
    <a:srgbClr val="61E5D5"/>
    <a:srgbClr val="A1EFF9"/>
    <a:srgbClr val="6BE5F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8A12B-AC6D-4204-A0B3-E86653486D93}" type="datetimeFigureOut">
              <a:rPr lang="uk-UA" smtClean="0"/>
              <a:pPr/>
              <a:t>25.04.2013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C51AB-ECAB-4206-BCF3-495FEA2F771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0%D1%83%D1%81%D1%81%D0%BA%D0%B8%D0%B9_%D1%8F%D0%B7%D1%8B%D0%B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88_%D0%B3%D0%BE%D0%B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ru.wikipedia.org/wiki/%D0%9B%D1%8C%D0%B2%D0%BE%D0%B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0%BE%D0%BF%D0%BB%D1%96_%D0%92%D1%96%D0%B4%D0%BE%D0%BF%D0%BB%D1%8F%D1%81%D0%BE%D0%B2%D0%B0" TargetMode="External"/><Relationship Id="rId3" Type="http://schemas.openxmlformats.org/officeDocument/2006/relationships/hyperlink" Target="http://ru.wikipedia.org/wiki/1989_%D0%B3%D0%BE%D0%B4" TargetMode="External"/><Relationship Id="rId7" Type="http://schemas.openxmlformats.org/officeDocument/2006/relationships/hyperlink" Target="http://ru.wikipedia.org/wiki/%D0%9A%D0%BE%D0%B1%D0%B7%D0%BE%D0%B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9B%D0%B5%D0%BC%D0%BA%D0%B8" TargetMode="External"/><Relationship Id="rId5" Type="http://schemas.openxmlformats.org/officeDocument/2006/relationships/hyperlink" Target="http://ru.wikipedia.org/wiki/%D0%A1%D1%83%D1%80%D0%B6%D0%B8%D0%BA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://ru.wikipedia.org/w/index.php?title=%D0%A1%D1%8B%D1%80%D0%BE%D0%BA-89&amp;action=edit&amp;redlink=1" TargetMode="Externa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1%83%D0%B3%D0%B0%D1%87%D1%91%D0%B2%D0%B0,_%D0%90%D0%BB%D0%BB%D0%B0_%D0%91%D0%BE%D1%80%D0%B8%D1%81%D0%BE%D0%B2%D0%BD%D0%B0" TargetMode="External"/><Relationship Id="rId3" Type="http://schemas.openxmlformats.org/officeDocument/2006/relationships/hyperlink" Target="http://ru.wikipedia.org/wiki/1989_%D0%B3%D0%BE%D0%B4" TargetMode="External"/><Relationship Id="rId7" Type="http://schemas.openxmlformats.org/officeDocument/2006/relationships/hyperlink" Target="http://ru.wikipedia.org/wiki/198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hyperlink" Target="http://ru.wikipedia.org/wiki/%D0%A7%D0%B5%D1%80%D0%B2%D0%BE%D0%BD%D0%B0_%D1%80%D1%83%D1%82%D0%B0_(%D1%84%D0%B5%D1%81%D1%82%D0%B8%D0%B2%D0%B0%D0%BB%D1%8C)" TargetMode="External"/><Relationship Id="rId4" Type="http://schemas.openxmlformats.org/officeDocument/2006/relationships/hyperlink" Target="http://ru.wikipedia.org/wiki/%D0%92%D1%80%D0%B0%D0%B4%D0%B8%D0%B9,_%D0%92%D0%B8%D0%BA%D0%B0" TargetMode="External"/><Relationship Id="rId9" Type="http://schemas.openxmlformats.org/officeDocument/2006/relationships/hyperlink" Target="http://ru.wikipedia.org/wiki/%D0%A0%D0%BE%D0%B6%D0%B4%D0%B5%D1%81%D1%82%D0%B2%D0%B5%D0%BD%D1%81%D0%BA%D0%B8%D0%B5_%D0%B2%D1%81%D1%82%D1%80%D0%B5%D1%87%D0%B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AE%D0%BB%D0%B8%D1%8F_%D0%94%D0%BE%D0%BD%D1%87%D0%B5%D0%BD%D0%BA%D0%BE&amp;action=edit&amp;redlink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hyperlink" Target="http://ru.wikipedia.org/wiki/%D0%9A%D0%B8%D0%B5%D0%B2" TargetMode="External"/><Relationship Id="rId4" Type="http://schemas.openxmlformats.org/officeDocument/2006/relationships/hyperlink" Target="http://ru.wikipedia.org/w/index.php?title=%D0%90%D0%BD%D0%B4%D1%80%D0%B5%D0%B9_%D0%9F%D0%B0%D1%80%D1%82%D0%B8%D0%BA%D0%B0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1142976" y="1428736"/>
            <a:ext cx="71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Братья </a:t>
            </a:r>
            <a:r>
              <a:rPr lang="ru-RU" sz="9600" i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9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!!!</a:t>
            </a:r>
            <a:endParaRPr lang="uk-UA" sz="96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5286380" y="142852"/>
            <a:ext cx="37147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Брати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Гадюкіни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(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Русский язык"/>
              </a:rPr>
              <a:t>рус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Русский язык"/>
              </a:rPr>
              <a:t>.</a:t>
            </a:r>
            <a:r>
              <a:rPr lang="ru-RU" sz="28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Братья </a:t>
            </a:r>
            <a:r>
              <a:rPr lang="ru-RU" sz="2800" i="1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 — 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украинская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блюз-панк-фол-группа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Особенности стиля группы — </a:t>
            </a:r>
            <a:r>
              <a:rPr lang="ru-RU" sz="2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припанкованные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украинские тексты и музыка различных стилей, таких </a:t>
            </a:r>
            <a:r>
              <a:rPr lang="ru-RU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как </a:t>
            </a:r>
            <a:r>
              <a:rPr lang="ru-RU" sz="2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блюз,рок-н-рол,рэггей</a:t>
            </a:r>
            <a:r>
              <a:rPr lang="ru-RU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и т. п.</a:t>
            </a:r>
            <a:endParaRPr lang="uk-UA" sz="2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0009ywy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285728"/>
            <a:ext cx="4214842" cy="5590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5143504" y="500042"/>
            <a:ext cx="37862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Группа собралась в 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1988 год"/>
              </a:rPr>
              <a:t>1988 году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в городе 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Львов"/>
              </a:rPr>
              <a:t>Львов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в результате объединения нескольких групп. Первый состав: 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Сергей «Кузя»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Кузьминский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(вокал, клавишные, песни); Александр «</a:t>
            </a:r>
            <a:r>
              <a:rPr lang="ru-RU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Шуля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</a:t>
            </a:r>
            <a:r>
              <a:rPr lang="ru-RU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Емец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(саксофон); Андрей </a:t>
            </a:r>
            <a:r>
              <a:rPr lang="ru-RU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Партика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(гитара); Михаил </a:t>
            </a:r>
            <a:r>
              <a:rPr lang="ru-RU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Лундин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(барабаны); Александр Гамбург (бас, вокал).</a:t>
            </a:r>
            <a:endParaRPr lang="uk-UA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571480"/>
            <a:ext cx="4762500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4857720" y="56138"/>
            <a:ext cx="428628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1989 год"/>
              </a:rPr>
              <a:t>1989 году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группа приняла участие в московском фестивале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Сырок-89 (страница отсутствует)"/>
              </a:rPr>
              <a:t>Сырок-89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где ее веселые песенки вызвали овации зала. Язык, на котором исполнялись песни, — это смесь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западноукраинского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Суржик"/>
              </a:rPr>
              <a:t>суржика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галицкого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диалекта, отдельных польских и русских слов, произнесенных с 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6" tooltip="Лемки"/>
              </a:rPr>
              <a:t>лемковским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акцентом.</a:t>
            </a:r>
          </a:p>
          <a:p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После этого была подготовлена полностью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украиноязычная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программа «Наш ответ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7" tooltip="Кобзон"/>
              </a:rPr>
              <a:t>Кобзону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», с которой «Братья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составили конкуренцию уже известным на тот момент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8" tooltip="Воплі Відоплясова"/>
              </a:rPr>
              <a:t>Воплям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8" tooltip="Воплі Відоплясова"/>
              </a:rPr>
              <a:t>Видоплясова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0009re8d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7158" y="214290"/>
            <a:ext cx="4429124" cy="3658456"/>
          </a:xfrm>
          <a:prstGeom prst="rect">
            <a:avLst/>
          </a:prstGeom>
        </p:spPr>
      </p:pic>
      <p:pic>
        <p:nvPicPr>
          <p:cNvPr id="7" name="Рисунок 6" descr="DSCN100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7158" y="3463266"/>
            <a:ext cx="4429156" cy="3339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142844" y="142852"/>
            <a:ext cx="85725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 мае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1989 год"/>
              </a:rPr>
              <a:t>1989 года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«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записали свой первый альбом «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Всьо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чотко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!», а затем ещё пять песен для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Врадий, Вика"/>
              </a:rPr>
              <a:t>Вики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Врадий, Вика"/>
              </a:rPr>
              <a:t>Врадий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На фестивале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Червона рута (фестиваль)"/>
              </a:rPr>
              <a:t>«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Червона рута (фестиваль)"/>
              </a:rPr>
              <a:t>Червона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Червона рута (фестиваль)"/>
              </a:rPr>
              <a:t> рута»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в Черновцах «Братья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были вторыми после Вики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Врадий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endParaRPr lang="uk-UA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1244624830_0012_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82" y="1785926"/>
            <a:ext cx="5715040" cy="30003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0760" y="1285860"/>
            <a:ext cx="30003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 декабре 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7" tooltip="1989"/>
              </a:rPr>
              <a:t>1989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8" tooltip="Пугачёва, Алла Борисовна"/>
              </a:rPr>
              <a:t>Алла Пугачёва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пригласила «Братьев» на шоу «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9" tooltip="Рождественские встречи"/>
              </a:rPr>
              <a:t>Рождественские встречи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». Основателя группы Александра Емца, который еще летом 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7" tooltip="1989"/>
              </a:rPr>
              <a:t>1989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г. вышел из группы, заменили </a:t>
            </a:r>
            <a:r>
              <a:rPr lang="ru-RU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клавишником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Игорем «</a:t>
            </a:r>
            <a:r>
              <a:rPr lang="ru-RU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Колбасиком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Мельничуком. В новом составе в Москве заново переписывается альбом «</a:t>
            </a:r>
            <a:r>
              <a:rPr lang="ru-RU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Всьо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чотко</a:t>
            </a:r>
            <a:r>
              <a:rPr lang="ru-RU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!»</a:t>
            </a:r>
            <a:endParaRPr lang="uk-UA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4786314" y="142852"/>
            <a:ext cx="421484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 июле 1994 «Братья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Гадюкины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уже в полном составе представили фрагменты новой программы «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Було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не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любити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»; она была записана до конца года в студии «Тритон» (звукорежиссер Роман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Люзан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). В начале 1995 «Братьев» покинули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Юлия Донченко (страница отсутствует)"/>
              </a:rPr>
              <a:t>Юлия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3" tooltip="Юлия Донченко (страница отсутствует)"/>
              </a:rPr>
              <a:t>Донченко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и гитарист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Андрей Партика (страница отсутствует)"/>
              </a:rPr>
              <a:t>Андрей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4" tooltip="Андрей Партика (страница отсутствует)"/>
              </a:rPr>
              <a:t>Партика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 (вместе они создали проект «Гавайские гитары»). Некоторое время гитариста подменял Геннадий </a:t>
            </a:r>
            <a:r>
              <a:rPr lang="ru-RU" sz="22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Вербяный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из «Рудольф Дизеля». После того, как нового саксофониста Богдана Юра забрали в армию, остатки «Братьев» подались в 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hlinkClick r:id="rId5" tooltip="Киев"/>
              </a:rPr>
              <a:t>Киев</a:t>
            </a:r>
            <a:r>
              <a:rPr lang="ru-RU" sz="22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uk-UA" sz="22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Рисунок 3" descr="000046t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82" y="357166"/>
            <a:ext cx="4344203" cy="62151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/>
          <p:cNvSpPr txBox="1"/>
          <p:nvPr/>
        </p:nvSpPr>
        <p:spPr>
          <a:xfrm>
            <a:off x="4857752" y="285728"/>
            <a:ext cx="407196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Дискография</a:t>
            </a:r>
            <a:endParaRPr lang="uk-UA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2007 — «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Love Story», 2007 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2006 — «Вродило» 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Live,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Киевский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Дворец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Спорта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2006 г.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2006 — «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Live à </a:t>
            </a:r>
            <a:r>
              <a:rPr lang="en-US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Bruxelles</a:t>
            </a:r>
            <a:r>
              <a:rPr lang="en-US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». Live, 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Брюссель, 1992 г.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2000 — «НА!ЖИВО».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Концертные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записи 1994—1995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годов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1999 — «Щасливої дороги! (Бай,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бай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мила!)».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1994 — «Було не любити».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1991 — «Ми хлопці з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Бандерштадту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».</a:t>
            </a:r>
          </a:p>
          <a:p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1989 — «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Всьо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uk-UA" sz="24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чотко</a:t>
            </a:r>
            <a:r>
              <a:rPr lang="uk-UA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!».</a:t>
            </a:r>
          </a:p>
          <a:p>
            <a:endParaRPr lang="uk-UA" dirty="0"/>
          </a:p>
        </p:txBody>
      </p:sp>
      <p:pic>
        <p:nvPicPr>
          <p:cNvPr id="4" name="Рисунок 3" descr="0009s6h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428604"/>
            <a:ext cx="4572032" cy="3238500"/>
          </a:xfrm>
          <a:prstGeom prst="rect">
            <a:avLst/>
          </a:prstGeom>
        </p:spPr>
      </p:pic>
      <p:pic>
        <p:nvPicPr>
          <p:cNvPr id="6" name="Рисунок 5" descr="DSCN0941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3500438"/>
            <a:ext cx="4572032" cy="3233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uitar-powerpoint-background-300x2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Прямоугольник 7"/>
          <p:cNvSpPr/>
          <p:nvPr/>
        </p:nvSpPr>
        <p:spPr>
          <a:xfrm>
            <a:off x="1643042" y="500042"/>
            <a:ext cx="6094938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 </a:t>
            </a:r>
          </a:p>
          <a:p>
            <a:pPr algn="ctr"/>
            <a:r>
              <a:rPr lang="ru-RU" sz="8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внимаение</a:t>
            </a:r>
            <a:r>
              <a:rPr lang="ru-RU" sz="8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!</a:t>
            </a:r>
            <a:endParaRPr lang="uk-UA" sz="88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62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8</cp:revision>
  <dcterms:created xsi:type="dcterms:W3CDTF">2013-04-24T10:51:01Z</dcterms:created>
  <dcterms:modified xsi:type="dcterms:W3CDTF">2013-04-25T12:48:54Z</dcterms:modified>
</cp:coreProperties>
</file>