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A7CA637-88E9-42A3-B3DD-4C536064EF17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8B6BB9E-13A8-4D6C-B1BE-D2265A72C4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2052960"/>
            <a:ext cx="1944216" cy="1828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Süleymaniye</a:t>
            </a:r>
            <a:r>
              <a:rPr lang="en-US" sz="2000" dirty="0"/>
              <a:t> </a:t>
            </a:r>
            <a:r>
              <a:rPr lang="en-US" sz="2000" dirty="0" err="1"/>
              <a:t>Camii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err="1"/>
              <a:t>Сулеймание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31" y="3645024"/>
            <a:ext cx="334168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5154666"/>
            <a:ext cx="446449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9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построена </a:t>
            </a:r>
            <a:r>
              <a:rPr lang="ru-RU" dirty="0"/>
              <a:t>по указу Султана Сулеймана </a:t>
            </a:r>
            <a:r>
              <a:rPr lang="ru-RU" dirty="0" smtClean="0"/>
              <a:t>Великолепного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24182"/>
            <a:ext cx="335843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ru-RU" dirty="0"/>
              <a:t>ее напоминает </a:t>
            </a:r>
            <a:r>
              <a:rPr lang="ru-RU" dirty="0" smtClean="0"/>
              <a:t>собор </a:t>
            </a:r>
            <a:r>
              <a:rPr lang="ru-RU" dirty="0"/>
              <a:t>Святой Софии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5711"/>
            <a:ext cx="7128792" cy="47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556792"/>
            <a:ext cx="4680521" cy="4968552"/>
          </a:xfrm>
        </p:spPr>
        <p:txBody>
          <a:bodyPr>
            <a:noAutofit/>
          </a:bodyPr>
          <a:lstStyle/>
          <a:p>
            <a:r>
              <a:rPr lang="ru-RU" sz="3600" dirty="0"/>
              <a:t>персидский шах прислал </a:t>
            </a:r>
            <a:r>
              <a:rPr lang="ru-RU" sz="3600" dirty="0" smtClean="0"/>
              <a:t>султану </a:t>
            </a:r>
            <a:r>
              <a:rPr lang="ru-RU" sz="3600" dirty="0"/>
              <a:t>Сулейману множество драгоценных камней, среди которых были изумруды, рубины и бриллианты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4712"/>
            <a:ext cx="4905700" cy="3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 мечети </a:t>
            </a:r>
            <a:r>
              <a:rPr lang="ru-RU" dirty="0" err="1"/>
              <a:t>Сулеймание</a:t>
            </a:r>
            <a:r>
              <a:rPr lang="ru-RU" dirty="0"/>
              <a:t> — довольно  сложное </a:t>
            </a:r>
            <a:r>
              <a:rPr lang="ru-RU" dirty="0" smtClean="0"/>
              <a:t>сооружение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1022"/>
            <a:ext cx="3342942" cy="2503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61993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628800"/>
            <a:ext cx="3626524" cy="25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Лампады в мечети сделаны из </a:t>
            </a:r>
            <a:r>
              <a:rPr lang="ru-RU" dirty="0" err="1"/>
              <a:t>страусиных</a:t>
            </a:r>
            <a:r>
              <a:rPr lang="ru-RU" dirty="0"/>
              <a:t> яиц! Они стали местом жительства огромной семьи пауков, которые завелись из-за присутствующих в лампадах трав, благовоний и специй.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Интресные</a:t>
            </a:r>
            <a:r>
              <a:rPr lang="ru-RU" dirty="0" smtClean="0"/>
              <a:t> факты о мечети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5017791" cy="3361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9317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524283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838035" cy="36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720"/>
            <a:ext cx="4176464" cy="31241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22446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59" y="2999083"/>
            <a:ext cx="3912620" cy="36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934995" cy="4406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171825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6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88</TotalTime>
  <Words>75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Сулеймание</vt:lpstr>
      <vt:lpstr>построена по указу Султана Сулеймана Великолепного</vt:lpstr>
      <vt:lpstr>Архитектура ее напоминает собор Святой Софии</vt:lpstr>
      <vt:lpstr>Легенда </vt:lpstr>
      <vt:lpstr>Комплекс мечети Сулеймание — довольно  сложное сооружение</vt:lpstr>
      <vt:lpstr>Интресные факты о мечети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kiryandr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Сулеймание</dc:title>
  <dc:creator>tanya</dc:creator>
  <cp:lastModifiedBy>tanya</cp:lastModifiedBy>
  <cp:revision>6</cp:revision>
  <dcterms:created xsi:type="dcterms:W3CDTF">2015-01-29T16:05:30Z</dcterms:created>
  <dcterms:modified xsi:type="dcterms:W3CDTF">2015-01-29T17:33:41Z</dcterms:modified>
</cp:coreProperties>
</file>