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04CFB-95DD-45E4-9F98-FA916495C90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68C52-85CD-4124-BFC6-EBA4BFEE9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Gâteau</a:t>
            </a:r>
            <a:r>
              <a:rPr lang="en-US" dirty="0" smtClean="0">
                <a:solidFill>
                  <a:srgbClr val="FF0000"/>
                </a:solidFill>
              </a:rPr>
              <a:t> de crêpes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Ceci est ma recette préférée. Je le cuire sur toutes les vacances.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424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857476"/>
            <a:ext cx="3786214" cy="37862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43890" cy="685791"/>
          </a:xfrm>
        </p:spPr>
        <p:txBody>
          <a:bodyPr/>
          <a:lstStyle/>
          <a:p>
            <a:pPr algn="ctr"/>
            <a:r>
              <a:rPr lang="fr-FR" dirty="0" smtClean="0"/>
              <a:t>10-11 crêpes</a:t>
            </a:r>
          </a:p>
          <a:p>
            <a:endParaRPr lang="ru-RU" dirty="0"/>
          </a:p>
        </p:txBody>
      </p:sp>
      <p:pic>
        <p:nvPicPr>
          <p:cNvPr id="4" name="Рисунок 3" descr="979731_photoshopia.ru_348_blini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1" y="837636"/>
            <a:ext cx="7696233" cy="581615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200-400  grammes </a:t>
            </a:r>
            <a:r>
              <a:rPr lang="fr-FR" dirty="0" smtClean="0"/>
              <a:t>des </a:t>
            </a:r>
            <a:r>
              <a:rPr lang="fr-FR" dirty="0" smtClean="0"/>
              <a:t>champignons</a:t>
            </a:r>
            <a:endParaRPr lang="fr-FR" dirty="0"/>
          </a:p>
        </p:txBody>
      </p:sp>
      <p:pic>
        <p:nvPicPr>
          <p:cNvPr id="4" name="Рисунок 3" descr="101426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001056" cy="532951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r-FR" dirty="0" smtClean="0"/>
              <a:t>200-300 grammes </a:t>
            </a:r>
            <a:r>
              <a:rPr lang="fr-FR" dirty="0" smtClean="0"/>
              <a:t>du </a:t>
            </a:r>
            <a:r>
              <a:rPr lang="fr-FR" dirty="0" smtClean="0"/>
              <a:t>fromage</a:t>
            </a:r>
            <a:endParaRPr lang="ru-RU" dirty="0"/>
          </a:p>
        </p:txBody>
      </p:sp>
      <p:pic>
        <p:nvPicPr>
          <p:cNvPr id="4" name="Рисунок 3" descr="wpid-Syir-vyizyivaet-rak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323936"/>
            <a:ext cx="5929354" cy="55340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mayonnaise</a:t>
            </a:r>
            <a:endParaRPr lang="ru-RU" dirty="0"/>
          </a:p>
        </p:txBody>
      </p:sp>
      <p:pic>
        <p:nvPicPr>
          <p:cNvPr id="4" name="Рисунок 3" descr="86744_w640_h640_1171362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28586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Graissez le fond du plat avec de la mayonnaise, nous avons mis deux </a:t>
            </a:r>
            <a:r>
              <a:rPr lang="fr-FR" dirty="0" smtClean="0"/>
              <a:t>crêpes.</a:t>
            </a:r>
            <a:endParaRPr lang="fr-FR" dirty="0" smtClean="0"/>
          </a:p>
        </p:txBody>
      </p:sp>
      <p:pic>
        <p:nvPicPr>
          <p:cNvPr id="5" name="Рисунок 4" descr="grec_bl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7303284" cy="494797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Champignon frire dans l'huile de tournesol bâtons (sel, poivre) et les oignons </a:t>
            </a:r>
            <a:r>
              <a:rPr lang="fr-FR" dirty="0" smtClean="0"/>
              <a:t>15 </a:t>
            </a:r>
            <a:r>
              <a:rPr lang="fr-FR" dirty="0" smtClean="0"/>
              <a:t>minutes à éteindre</a:t>
            </a:r>
            <a:r>
              <a:rPr lang="fr-FR" dirty="0" smtClean="0"/>
              <a:t>.</a:t>
            </a:r>
            <a:r>
              <a:rPr lang="fr-FR" dirty="0" smtClean="0"/>
              <a:t> </a:t>
            </a:r>
            <a:r>
              <a:rPr lang="fr-FR" dirty="0" smtClean="0"/>
              <a:t>à </a:t>
            </a:r>
            <a:r>
              <a:rPr lang="fr-FR" dirty="0" smtClean="0"/>
              <a:t>la fin du 2 cuillères à soupe de crème </a:t>
            </a:r>
            <a:r>
              <a:rPr lang="fr-FR" dirty="0" smtClean="0"/>
              <a:t>sure. </a:t>
            </a:r>
            <a:r>
              <a:rPr lang="fr-FR" dirty="0" smtClean="0"/>
              <a:t>Suivant étaler une couche de couches de garnitures, de crêpes et ainsi de suite</a:t>
            </a:r>
            <a:r>
              <a:rPr lang="fr-FR" dirty="0" smtClean="0"/>
              <a:t>.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endParaRPr lang="ru-RU" dirty="0"/>
          </a:p>
        </p:txBody>
      </p:sp>
      <p:pic>
        <p:nvPicPr>
          <p:cNvPr id="4" name="Рисунок 3" descr="102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38170"/>
            <a:ext cx="5214974" cy="411982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A </a:t>
            </a:r>
            <a:r>
              <a:rPr lang="fr-FR" dirty="0" smtClean="0"/>
              <a:t>la fin du haut de page 2 crêpes, mayonnaise et le fromage. Placez dans le four pendant 15 </a:t>
            </a:r>
            <a:r>
              <a:rPr lang="fr-FR" dirty="0" smtClean="0"/>
              <a:t>minutes.</a:t>
            </a:r>
            <a:endParaRPr lang="ru-RU" dirty="0"/>
          </a:p>
        </p:txBody>
      </p:sp>
      <p:pic>
        <p:nvPicPr>
          <p:cNvPr id="4" name="Рисунок 3" descr="4afef4425f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14554"/>
            <a:ext cx="6262718" cy="44935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Gâteau de crêpes</vt:lpstr>
      <vt:lpstr>Слайд 2</vt:lpstr>
      <vt:lpstr>200-400  grammes des champignons</vt:lpstr>
      <vt:lpstr> 200-300 grammes du fromage</vt:lpstr>
      <vt:lpstr>la mayonnaise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11</cp:revision>
  <dcterms:created xsi:type="dcterms:W3CDTF">2011-12-15T16:28:51Z</dcterms:created>
  <dcterms:modified xsi:type="dcterms:W3CDTF">2011-12-15T21:03:25Z</dcterms:modified>
</cp:coreProperties>
</file>