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2E5EE-A84A-4DFD-A7F9-ABEFC39FD5E4}" type="datetimeFigureOut">
              <a:rPr lang="ru-RU" smtClean="0"/>
              <a:t>29.03.2012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3EC57-4DFA-43A2-8865-83A043E407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3EC57-4DFA-43A2-8865-83A043E407C8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42305-640x4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214422"/>
            <a:ext cx="8072494" cy="2000264"/>
          </a:xfrm>
        </p:spPr>
        <p:txBody>
          <a:bodyPr>
            <a:prstTxWarp prst="textDoubleWave1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Світова яєчня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яичница-глазунья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08090" y="5715016"/>
            <a:ext cx="1435910" cy="11429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515320" cy="1142984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</a:t>
            </a:r>
            <a:r>
              <a:rPr lang="uk-UA" dirty="0" smtClean="0">
                <a:hlinkClick r:id="" action="ppaction://hlinkshowjump?jump=nextslide"/>
              </a:rPr>
              <a:t>Писанка.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Розписи на яйці.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UkiePysanky2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" y="0"/>
            <a:ext cx="914036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15196" cy="785794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Писанка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5786478"/>
          </a:xfrm>
        </p:spPr>
        <p:txBody>
          <a:bodyPr>
            <a:normAutofit fontScale="625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buNone/>
            </a:pPr>
            <a:r>
              <a:rPr lang="uk-UA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	</a:t>
            </a:r>
            <a:r>
              <a:rPr lang="vi-VN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Пи́санка — яйце декороване з традиційними символами, які намальовані за допомогою воску й барвників.</a:t>
            </a:r>
          </a:p>
          <a:p>
            <a:pPr>
              <a:buNone/>
            </a:pP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vi-VN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Цей вид народного мистецтва поширений у багатьох народів світу.З писанками і фарбованими яйцями (крашанками) пов'язано безліч легенд, повір'їв,переказів, звичаїв, традицій, обрядів, які виникли ще в язичеську добу, видозмінювалися, а з прийняттям християнства набули нової якості — пов'язаної з дійством освячення паски під час найголовнішого християнського свята — Великодня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vi-VN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Звідси і їхня назва — «великодні яйця».</a:t>
            </a:r>
            <a:endParaRPr lang="uk-UA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vi-VN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уявленнях багатьох народів яйце втілювало джерело життя і всього всесвіту. У стародавніх персів, індіанців, візантійців, а також у древніх греків та римлян вважалося, що всесвіт виник з яйця.Стародавні індо-іранські легенди також це підтверджують. Предки слов'ян називали розписані яєчка «красними яєчками»</a:t>
            </a:r>
            <a:r>
              <a:rPr lang="uk-UA" sz="32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vi-VN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vi-VN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Давніми художниками використовувались саморобні фарби, які виготовлялись з кори та плодів дерев, трав і квітів. Природні фарби не дуже тривкі, з часом вицвітають. А щоб побачити, якими були древні писанки спочатку користуються мікроскопом: у порах шкаралупи зберігається початковий колір.</a:t>
            </a: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897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err="1" smtClean="0"/>
              <a:t>Символіка</a:t>
            </a:r>
            <a:r>
              <a:rPr lang="ru-RU" b="1" u="sng" dirty="0" smtClean="0"/>
              <a:t> орнаменту:</a:t>
            </a: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Сонце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джерело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світла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тепла, "всевидяще око"; символ Христа.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Хрест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символ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всесвіту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знак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чотирьох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сторін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світу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чотирьох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пір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року;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святий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знак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відкуплення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Церква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все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починає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благословляє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освячує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Дерево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символ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світобудови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поєднує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верх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низ, землю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небо,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минуле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майбутнє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у Святому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дерево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образом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Божої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Мудрості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Спіраль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знак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зародження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нового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родючості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символ порядку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таїнства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літургійного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року.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Сварга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знак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всесвіту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символ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Величі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Божої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Триріг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знак святого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вогню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Святої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Трійці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Зоря - знак неба,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Богині-Матері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символ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Діви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Марії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немов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зоря, вона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передвіщає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схід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Сонця-Христа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Церква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знак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стремлінь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висот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вічності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єднання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небом.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Грабельки - символ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дощу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води,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сходить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неба до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землі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єднає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землю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небом (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ж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дівчину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хлопцем); у Старому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Завіті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дощ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прообразом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обіцяного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Спасителя; у Новому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Завіті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символом ласки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благовісті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Святої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Євангелії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Гілка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- символ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родючості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щорічного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весняного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відродження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пагонів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образ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Божої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милості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Дубовий листок - символізує чоловічу силу; є святим знаком Божої 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справедливості</a:t>
            </a: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Пташка - символ єднання земного й небесного, образ душі; птахи символізують чесноти Святих та їх </a:t>
            </a:r>
            <a:r>
              <a:rPr lang="uk-U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вознесення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Бога. </a:t>
            </a:r>
            <a:b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Півень - провісник дня, сторож добра проти зла; є символом світла, яке побороло темряву. </a:t>
            </a:r>
            <a:b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Кінь - символ невтомного руху сонця; образ безстрашного вісника віри. </a:t>
            </a:r>
            <a:b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_5f370_6dfb537e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0"/>
            <a:ext cx="5357818" cy="500063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3643306" cy="68580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b="1" dirty="0" smtClean="0"/>
              <a:t>	</a:t>
            </a:r>
            <a:r>
              <a:rPr lang="ru-RU" b="1" dirty="0" err="1" smtClean="0"/>
              <a:t>Символіка</a:t>
            </a:r>
            <a:r>
              <a:rPr lang="ru-RU" b="1" dirty="0" smtClean="0"/>
              <a:t> </a:t>
            </a:r>
            <a:r>
              <a:rPr lang="ru-RU" b="1" dirty="0" err="1" smtClean="0"/>
              <a:t>кольорів</a:t>
            </a:r>
            <a:r>
              <a:rPr lang="ru-RU" b="1" dirty="0" smtClean="0"/>
              <a:t> </a:t>
            </a:r>
            <a:r>
              <a:rPr lang="ru-RU" b="1" dirty="0" err="1" smtClean="0"/>
              <a:t>писанок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sz="2400" i="1" dirty="0" smtClean="0"/>
              <a:t>	</a:t>
            </a:r>
            <a:r>
              <a:rPr lang="ru-RU" sz="2400" i="1" dirty="0" err="1" smtClean="0"/>
              <a:t>Червоний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колір</a:t>
            </a:r>
            <a:r>
              <a:rPr lang="ru-RU" sz="2400" dirty="0" smtClean="0"/>
              <a:t> </a:t>
            </a:r>
            <a:r>
              <a:rPr lang="ru-RU" sz="2400" dirty="0" err="1" smtClean="0"/>
              <a:t>означає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любов</a:t>
            </a:r>
            <a:r>
              <a:rPr lang="ru-RU" sz="2400" dirty="0" smtClean="0"/>
              <a:t>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err="1" smtClean="0"/>
              <a:t>Жовтий</a:t>
            </a:r>
            <a:r>
              <a:rPr lang="ru-RU" sz="2400" dirty="0" smtClean="0"/>
              <a:t> - </a:t>
            </a:r>
            <a:r>
              <a:rPr lang="ru-RU" sz="2400" dirty="0" err="1" smtClean="0"/>
              <a:t>небесне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світло</a:t>
            </a:r>
            <a:r>
              <a:rPr lang="ru-RU" sz="2400" dirty="0" smtClean="0"/>
              <a:t>, урожай.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err="1" smtClean="0"/>
              <a:t>Зелений</a:t>
            </a:r>
            <a:r>
              <a:rPr lang="ru-RU" sz="2400" dirty="0" smtClean="0"/>
              <a:t> -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воскресіння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природи</a:t>
            </a:r>
            <a:r>
              <a:rPr lang="ru-RU" sz="2400" dirty="0" smtClean="0"/>
              <a:t>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err="1" smtClean="0"/>
              <a:t>Блакитний</a:t>
            </a:r>
            <a:r>
              <a:rPr lang="ru-RU" sz="2400" i="1" dirty="0" smtClean="0"/>
              <a:t> </a:t>
            </a:r>
            <a:r>
              <a:rPr lang="ru-RU" sz="2400" dirty="0" smtClean="0"/>
              <a:t>- чистоту, </a:t>
            </a:r>
            <a:r>
              <a:rPr lang="ru-RU" sz="2400" dirty="0" err="1" smtClean="0"/>
              <a:t>здоров`я</a:t>
            </a:r>
            <a:r>
              <a:rPr lang="ru-RU" sz="2400" dirty="0" smtClean="0"/>
              <a:t>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err="1" smtClean="0"/>
              <a:t>Чорний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білим</a:t>
            </a:r>
            <a:r>
              <a:rPr lang="ru-RU" sz="2400" dirty="0" smtClean="0"/>
              <a:t> - </a:t>
            </a:r>
            <a:r>
              <a:rPr lang="ru-RU" sz="2400" dirty="0" err="1" smtClean="0"/>
              <a:t>пошану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померлих</a:t>
            </a:r>
            <a:r>
              <a:rPr lang="ru-RU" sz="2400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643866" cy="1000108"/>
          </a:xfrm>
        </p:spPr>
        <p:txBody>
          <a:bodyPr/>
          <a:lstStyle/>
          <a:p>
            <a:r>
              <a:rPr lang="uk-UA" dirty="0" smtClean="0"/>
              <a:t>Писанки у </a:t>
            </a:r>
            <a:r>
              <a:rPr lang="uk-UA" dirty="0" err="1" smtClean="0"/>
              <a:t>Фіндляндії</a:t>
            </a:r>
            <a:r>
              <a:rPr lang="uk-UA" dirty="0" smtClean="0"/>
              <a:t>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072462" cy="5857892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Фінляндії</a:t>
            </a:r>
            <a:r>
              <a:rPr lang="ru-RU" dirty="0" smtClean="0"/>
              <a:t> для </a:t>
            </a:r>
            <a:r>
              <a:rPr lang="ru-RU" dirty="0" err="1" smtClean="0"/>
              <a:t>відлякування</a:t>
            </a:r>
            <a:r>
              <a:rPr lang="ru-RU" dirty="0" smtClean="0"/>
              <a:t> </a:t>
            </a:r>
            <a:r>
              <a:rPr lang="ru-RU" dirty="0" err="1" smtClean="0"/>
              <a:t>відьом</a:t>
            </a:r>
            <a:r>
              <a:rPr lang="ru-RU" dirty="0" smtClean="0"/>
              <a:t> на </a:t>
            </a:r>
            <a:r>
              <a:rPr lang="ru-RU" dirty="0" err="1" smtClean="0"/>
              <a:t>Великдень</a:t>
            </a:r>
            <a:r>
              <a:rPr lang="ru-RU" dirty="0" smtClean="0"/>
              <a:t> </a:t>
            </a:r>
            <a:r>
              <a:rPr lang="ru-RU" dirty="0" err="1" smtClean="0"/>
              <a:t>розпалюють</a:t>
            </a:r>
            <a:r>
              <a:rPr lang="ru-RU" dirty="0" smtClean="0"/>
              <a:t> </a:t>
            </a:r>
            <a:r>
              <a:rPr lang="ru-RU" dirty="0" err="1" smtClean="0"/>
              <a:t>багаття</a:t>
            </a:r>
            <a:r>
              <a:rPr lang="ru-RU" dirty="0" smtClean="0"/>
              <a:t>.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переодягаються</a:t>
            </a:r>
            <a:r>
              <a:rPr lang="ru-RU" dirty="0" smtClean="0"/>
              <a:t> на </a:t>
            </a:r>
            <a:r>
              <a:rPr lang="ru-RU" dirty="0" err="1" smtClean="0"/>
              <a:t>відьм</a:t>
            </a:r>
            <a:r>
              <a:rPr lang="ru-RU" dirty="0" smtClean="0"/>
              <a:t> та </a:t>
            </a:r>
            <a:r>
              <a:rPr lang="ru-RU" dirty="0" err="1" smtClean="0"/>
              <a:t>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хати</a:t>
            </a:r>
            <a:r>
              <a:rPr lang="ru-RU" dirty="0" smtClean="0"/>
              <a:t> до </a:t>
            </a:r>
            <a:r>
              <a:rPr lang="ru-RU" dirty="0" err="1" smtClean="0"/>
              <a:t>хати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збирають</a:t>
            </a:r>
            <a:r>
              <a:rPr lang="ru-RU" dirty="0" smtClean="0"/>
              <a:t> </a:t>
            </a:r>
            <a:r>
              <a:rPr lang="ru-RU" dirty="0" err="1" smtClean="0"/>
              <a:t>ласощі</a:t>
            </a:r>
            <a:endParaRPr lang="ru-RU" dirty="0" smtClean="0"/>
          </a:p>
          <a:p>
            <a:r>
              <a:rPr lang="uk-UA" dirty="0" err="1" smtClean="0"/>
              <a:t>Яйца</a:t>
            </a:r>
            <a:r>
              <a:rPr lang="uk-UA" dirty="0" smtClean="0"/>
              <a:t> розмальовую домогосподарка,в той час,як вона займається </a:t>
            </a:r>
            <a:r>
              <a:rPr lang="uk-UA" dirty="0" err="1" smtClean="0"/>
              <a:t>яйцами</a:t>
            </a:r>
            <a:r>
              <a:rPr lang="uk-UA" dirty="0" smtClean="0"/>
              <a:t>,її ніхто не може </a:t>
            </a:r>
            <a:r>
              <a:rPr lang="uk-UA" dirty="0" err="1" smtClean="0"/>
              <a:t>турбувати.З</a:t>
            </a:r>
            <a:r>
              <a:rPr lang="uk-UA" dirty="0" smtClean="0"/>
              <a:t> </a:t>
            </a:r>
            <a:r>
              <a:rPr lang="uk-UA" dirty="0" err="1" smtClean="0"/>
              <a:t>давна</a:t>
            </a:r>
            <a:r>
              <a:rPr lang="uk-UA" dirty="0" smtClean="0"/>
              <a:t> вважалось,якщо з</a:t>
            </a:r>
            <a:r>
              <a:rPr lang="en-US" dirty="0" smtClean="0"/>
              <a:t>’</a:t>
            </a:r>
            <a:r>
              <a:rPr lang="uk-UA" dirty="0" err="1" smtClean="0"/>
              <a:t>їсиш</a:t>
            </a:r>
            <a:r>
              <a:rPr lang="uk-UA" dirty="0" smtClean="0"/>
              <a:t> яєчко,то будеш здоровим.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236</TotalTime>
  <Words>63</Words>
  <PresentationFormat>Экран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Изящная</vt:lpstr>
      <vt:lpstr>Світова яєчня </vt:lpstr>
      <vt:lpstr>План</vt:lpstr>
      <vt:lpstr>Писанка</vt:lpstr>
      <vt:lpstr>Слайд 4</vt:lpstr>
      <vt:lpstr>Слайд 5</vt:lpstr>
      <vt:lpstr>Писанки у Фіндляндії!!!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Світова яєчня </dc:title>
  <cp:lastModifiedBy>Admin</cp:lastModifiedBy>
  <cp:revision>26</cp:revision>
  <dcterms:modified xsi:type="dcterms:W3CDTF">2012-03-29T16:39:13Z</dcterms:modified>
</cp:coreProperties>
</file>