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70" r:id="rId13"/>
    <p:sldId id="275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6" autoAdjust="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6F91-A241-4B9B-87D0-98F6FE15C4E2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newsflash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101042" cy="252890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Tetyana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Yablonska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1917 - 2005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“Evening in the old Florence”,1973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фло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857232"/>
            <a:ext cx="8858280" cy="6000768"/>
          </a:xfr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5714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“Italy”,1977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итал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6143668"/>
          </a:xfr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“The flax”,1977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льо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3999" cy="6000768"/>
          </a:xfr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“The flax”,1977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льо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3999" cy="6000768"/>
          </a:xfrm>
        </p:spPr>
      </p:pic>
    </p:spTree>
    <p:extLst>
      <p:ext uri="{BB962C8B-B14F-4D97-AF65-F5344CB8AC3E}">
        <p14:creationId xmlns:p14="http://schemas.microsoft.com/office/powerpoint/2010/main" val="2946877300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“Women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harvest”,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no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 year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059_bi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“Mallows”,1975 and “Flowers in the bouquet “,1979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153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4643438" cy="5786454"/>
          </a:xfrm>
        </p:spPr>
      </p:pic>
      <p:pic>
        <p:nvPicPr>
          <p:cNvPr id="5" name="Рисунок 4" descr="18s14 risun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071546"/>
            <a:ext cx="4286248" cy="5572164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Biography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500" dirty="0" err="1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Yablonska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was born in </a:t>
            </a:r>
            <a:r>
              <a:rPr lang="en-US" sz="3500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Smolensk,Russia.Her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father was a  famous </a:t>
            </a:r>
            <a:r>
              <a:rPr lang="en-US" sz="3500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teacher.In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1928 their family moved to </a:t>
            </a:r>
            <a:r>
              <a:rPr lang="en-US" sz="3500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Luhantsk,Ukraine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She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studied at the </a:t>
            </a:r>
            <a:r>
              <a:rPr lang="en-US" sz="3500" dirty="0">
                <a:latin typeface="Footlight MT Light" pitchFamily="18" charset="0"/>
              </a:rPr>
              <a:t> 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Kiev State Institute of Art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.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worked very productively until the very end of her life, reportedly painting her last 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pastel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etude on the very day of her death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.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elected as Member of parliament 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of USSR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in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1951–58, became member of the Ukrainian Artists' Union in 1944, member of the board of the USSR Artists' Union in 1963, member of the 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Academy of Art of the USSR in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1975.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Her early vital pictures are devoted to work and a life of Ukrainian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people.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has passed to generalizing images of the nature, differing a subtlety of plastic and color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rhythms.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379460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642918"/>
            <a:ext cx="2662242" cy="3352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Yablonskaya_T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643314"/>
            <a:ext cx="3929090" cy="2928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“Fog”,1986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тума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8643998" cy="5500702"/>
          </a:xfr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has had more that 30 private exhibitions in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London,Moscow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, Budapest,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Kiev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and other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cities.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has had many honors including :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“Peoples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Artists of the USSR" in 1982,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Footlight MT Light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"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Artist of Year"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(UNESCO)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in 1997,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Footlight MT Light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"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Woman of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Year“ (Cambrige,2000)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was the winner of the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USSR State Prize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(Stalin prize: 1949, 1951 and State Prize: 1979), winner of the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Shevchenko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tate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rize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of Ukraine (1998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died June 17 of 2005 in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Kiev,from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long illness.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Tatyana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Yablonsky’s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works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зщкеку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5286380" cy="5786454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8" y="1142984"/>
            <a:ext cx="3786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The portrait of her daughter,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1943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3536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self-portraits</a:t>
            </a:r>
            <a:b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</a:b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(1944-1945)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Содержимое 6" descr="sefportra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4929190" cy="5643578"/>
          </a:xfrm>
        </p:spPr>
      </p:pic>
      <p:pic>
        <p:nvPicPr>
          <p:cNvPr id="8" name="Рисунок 7" descr="зщкекфш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985" y="0"/>
            <a:ext cx="4258015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“Beautiful  Kiyv”,1987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ки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42984"/>
            <a:ext cx="8928992" cy="5526376"/>
          </a:xfr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“The Grad Channel,Venice”,1977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ве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5857892"/>
          </a:xfr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9E88B8"/>
      </a:dk1>
      <a:lt1>
        <a:srgbClr val="BEB0CF"/>
      </a:lt1>
      <a:dk2>
        <a:srgbClr val="D0C7DD"/>
      </a:dk2>
      <a:lt2>
        <a:srgbClr val="D0C7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121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Tetyana Yablonska </vt:lpstr>
      <vt:lpstr>Biography</vt:lpstr>
      <vt:lpstr>Презентация PowerPoint</vt:lpstr>
      <vt:lpstr>“Fog”,1986 </vt:lpstr>
      <vt:lpstr>Презентация PowerPoint</vt:lpstr>
      <vt:lpstr>Tatyana Yablonsky’s works</vt:lpstr>
      <vt:lpstr>self-portraits (1944-1945)</vt:lpstr>
      <vt:lpstr>“Beautiful  Kiyv”,1987</vt:lpstr>
      <vt:lpstr>“The Grad Channel,Venice”,1977</vt:lpstr>
      <vt:lpstr>“Evening in the old Florence”,1973</vt:lpstr>
      <vt:lpstr>“Italy”,1977</vt:lpstr>
      <vt:lpstr>“The flax”,1977</vt:lpstr>
      <vt:lpstr>“The flax”,1977</vt:lpstr>
      <vt:lpstr>“Women harvest”,no year</vt:lpstr>
      <vt:lpstr>“Mallows”,1975 and “Flowers in the bouquet “,1979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Kyriak Kostandi</dc:title>
  <dc:creator>пк</dc:creator>
  <cp:lastModifiedBy>Nat</cp:lastModifiedBy>
  <cp:revision>19</cp:revision>
  <dcterms:created xsi:type="dcterms:W3CDTF">2013-02-07T17:03:35Z</dcterms:created>
  <dcterms:modified xsi:type="dcterms:W3CDTF">2014-03-19T19:03:38Z</dcterms:modified>
</cp:coreProperties>
</file>