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C521-29B5-42A4-8432-5AEEE5F25432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CAAE-4B08-4411-9B37-92C08A8B4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3E12-A30C-47DB-8F10-FF7BEBC9885E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0F18-24CA-4E06-B3C5-B9733D491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B183-538B-4E05-ABDB-547DC0C9701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0E60-5660-4912-9016-790ED1205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66BB-B96A-4A1C-9306-0D4E580C850E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2D53-F6EB-424B-B327-6F4B16E13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0427-E9C5-461C-BE3F-1145BB82DB1E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9574-6BFB-484D-9D1C-7F8E4D85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566F-C0E4-4684-8DEB-B3AC896C48E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F431-BD92-42B9-8AC4-ECAABB4A3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CFA4-B368-41B0-8FB7-0CB70B371A21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910FF-2527-40DE-97A9-5ED72EF5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BE3-C7CB-4847-8D41-BE62CB84219F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9025-B595-4BCF-B65C-3F1FB0555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7407-74D9-4605-91A6-DF6B62CBAE2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2ADB-72AF-4D74-A99D-AA13F28E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9FC2-0DDE-430A-99E1-763DBCAA4AF7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28EE-3BB6-47AF-A825-065C4A367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B2C3-1F52-401E-B221-A64060508C5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2C95-4537-4527-A545-424C7AFB7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153CD-A521-4CBC-A90F-69C800811A97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57D88B-7CCA-47CE-BB37-D8E3D9E1B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/>
          <a:lstStyle/>
          <a:p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</a:t>
            </a:r>
            <a:r>
              <a:rPr lang="uk-UA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види палива</a:t>
            </a:r>
          </a:p>
        </p:txBody>
      </p:sp>
      <p:pic>
        <p:nvPicPr>
          <p:cNvPr id="13314" name="Рисунок 3" descr="na-alternativnye-vidy-topliv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429000"/>
            <a:ext cx="5214938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 </a:t>
            </a:r>
            <a:r>
              <a:rPr lang="ru-RU" dirty="0" err="1"/>
              <a:t>Бразилії</a:t>
            </a:r>
            <a:r>
              <a:rPr lang="ru-RU" dirty="0"/>
              <a:t>, яка не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розвиненою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країною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80%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машин </a:t>
            </a:r>
            <a:r>
              <a:rPr lang="ru-RU" dirty="0" err="1"/>
              <a:t>їздять</a:t>
            </a:r>
            <a:r>
              <a:rPr lang="ru-RU" dirty="0"/>
              <a:t> на </a:t>
            </a:r>
            <a:r>
              <a:rPr lang="ru-RU" dirty="0" err="1">
                <a:solidFill>
                  <a:srgbClr val="C00000"/>
                </a:solidFill>
              </a:rPr>
              <a:t>етанолі</a:t>
            </a:r>
            <a:endParaRPr lang="ru-RU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(в </a:t>
            </a:r>
            <a:r>
              <a:rPr lang="ru-RU" dirty="0" err="1"/>
              <a:t>основі</a:t>
            </a:r>
            <a:r>
              <a:rPr lang="ru-RU" dirty="0"/>
              <a:t> - </a:t>
            </a:r>
            <a:r>
              <a:rPr lang="ru-RU" dirty="0" err="1"/>
              <a:t>етиловий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спирт),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з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росте в </a:t>
            </a:r>
            <a:r>
              <a:rPr lang="ru-RU" dirty="0" err="1"/>
              <a:t>країні</a:t>
            </a:r>
            <a:r>
              <a:rPr lang="ru-RU" dirty="0"/>
              <a:t>.</a:t>
            </a:r>
          </a:p>
        </p:txBody>
      </p:sp>
      <p:pic>
        <p:nvPicPr>
          <p:cNvPr id="22530" name="Рисунок 4" descr="proizvodstvo-sakhara-v-ekvado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387850"/>
            <a:ext cx="3952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 descr="Ethanol-structura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0"/>
            <a:ext cx="43322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56477-288x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000375"/>
            <a:ext cx="34575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7358063" cy="3286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альтернативного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змішування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дизельного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біодизелем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соняшника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рапсу.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28749313_sun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4238612" cy="317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50px-Brassica_napus_Habitus_2011-4-02_CampodeCalatr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66" y="1285860"/>
            <a:ext cx="3857634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idx="1"/>
          </p:nvPr>
        </p:nvSpPr>
        <p:spPr>
          <a:xfrm>
            <a:off x="1285875" y="428625"/>
            <a:ext cx="7858125" cy="528637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Альтернативні види рідкого та газового палива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це паливо,яке є альтернативою (заміною) відповідним традиційним видам палива і яке виробляється (видобувається) з нетрадиційних джерел та видів енергетичної сировини;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80206674_z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327245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64928826_dr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500438"/>
            <a:ext cx="2714644" cy="18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tem_13429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430918"/>
            <a:ext cx="2500314" cy="164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15313" cy="12858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5000625"/>
            <a:ext cx="2214562" cy="857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5000625"/>
            <a:ext cx="2500312" cy="857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Газове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2050" y="5011738"/>
            <a:ext cx="2500313" cy="857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85813" y="2643188"/>
            <a:ext cx="857250" cy="14287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29063" y="2714625"/>
            <a:ext cx="857250" cy="13573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00875" y="2714625"/>
            <a:ext cx="928688" cy="12858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786812" cy="50720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рідкого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належать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торфу,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газового конденсату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газоконденсатних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непромислового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53d1cdb68_126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43314"/>
            <a:ext cx="4100522" cy="273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lcohol-fu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643314"/>
            <a:ext cx="2262190" cy="271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75" y="214313"/>
            <a:ext cx="8715375" cy="48577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газового </a:t>
            </a:r>
            <a:r>
              <a:rPr lang="ru-RU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належать: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 (метан)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підземної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газифікації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підземного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твердого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кам'яне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буре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торф);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водоносних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пластах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басейнів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аномально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газонасичених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водоймищах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болотах;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гідрантів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біогаз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генераторний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вентиляційних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вугільних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збагачувальних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фабрик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B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3076578" cy="230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38px-Biogasspei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357694"/>
            <a:ext cx="2559746" cy="240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g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429132"/>
            <a:ext cx="2809879" cy="210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59293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Тверде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альтернативне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Прикладом твердого альтернативного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пресовані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горючі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біовідходи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owa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3498533" cy="2328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jpg (15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428868"/>
            <a:ext cx="3500442" cy="196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402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Належність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 альтернативного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підтверджується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документом про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ідентифікацію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уповноваженим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порядку,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Кабінетом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586787" cy="40719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сконцентрованої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біодизельне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палив,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етиловий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спирт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етанол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- 50%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метиловий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спирт (метанол)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Біодизельне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Рисунок 3" descr="Bequer-B100-SOJA-SOYBE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9875"/>
            <a:ext cx="24368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56477-288x3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149725"/>
            <a:ext cx="26003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metilovyj-spi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143375"/>
            <a:ext cx="28670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75" y="0"/>
            <a:ext cx="8643938" cy="4714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b="1" dirty="0">
                <a:solidFill>
                  <a:srgbClr val="C00000"/>
                </a:solidFill>
                <a:latin typeface="+mj-lt"/>
              </a:rPr>
              <a:t>Біогаз – головне альтернативне паливо</a:t>
            </a:r>
            <a:endParaRPr lang="vi-VN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>
                <a:solidFill>
                  <a:srgbClr val="C00000"/>
                </a:solidFill>
                <a:latin typeface="+mj-lt"/>
              </a:rPr>
              <a:t>Біога́з</a:t>
            </a:r>
            <a:r>
              <a:rPr lang="vi-VN" sz="2000" dirty="0">
                <a:latin typeface="+mj-lt"/>
              </a:rPr>
              <a:t> — різновид біопалива. Добувають із відходів сільськогосподарської продукції: солома злакових культур (якщо не використовують на корм великій рогатій худобі, або в якості підстиляючого матеріалу в тваринництві), відходи переробного виробництва сільськогоспадорської продукції — лушпиння соняшника, гречки, рису (хоча інколи застосовують на виробництві в якості місцевого палива), відходів тваринництва, лісопереробки, стічних вод та твердих побутових відходів (відсортованих, без неорганічних домішок, та домішок неприродного походження). Тобто застосовувати можна будь-які місцеві природні ресурси</a:t>
            </a:r>
            <a:r>
              <a:rPr lang="vi-VN" sz="2000" dirty="0" smtClean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Біогаз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одержуваний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 млрд. м3 природного газу,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строк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окупності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4-5 роки. Китай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довести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біогазу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100-120 млрд. м3.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4" descr="638px-Biogasspeich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357688"/>
            <a:ext cx="31305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ispolzovanie-alternativnogo-topl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714875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Альтернативні види палива</vt:lpstr>
      <vt:lpstr>Слайд 2</vt:lpstr>
      <vt:lpstr>Види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види палива</dc:title>
  <dc:creator>Komp</dc:creator>
  <cp:lastModifiedBy>User</cp:lastModifiedBy>
  <cp:revision>9</cp:revision>
  <dcterms:created xsi:type="dcterms:W3CDTF">2013-12-02T15:16:22Z</dcterms:created>
  <dcterms:modified xsi:type="dcterms:W3CDTF">2015-04-22T05:47:03Z</dcterms:modified>
</cp:coreProperties>
</file>