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1891E4E-0F3C-4354-9428-F4DC63AD8852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983B08A-787F-4DE6-9E26-918AEBFB6D5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3789040"/>
          </a:xfrm>
        </p:spPr>
        <p:txBody>
          <a:bodyPr/>
          <a:lstStyle/>
          <a:p>
            <a:r>
              <a:rPr lang="en-US" sz="9600" dirty="0" smtClean="0"/>
              <a:t>Federico </a:t>
            </a:r>
            <a:r>
              <a:rPr lang="en-US" sz="9600" dirty="0" err="1" smtClean="0"/>
              <a:t>García</a:t>
            </a:r>
            <a:r>
              <a:rPr lang="en-US" sz="9600" dirty="0" smtClean="0"/>
              <a:t> Lorca</a:t>
            </a:r>
            <a:endParaRPr lang="ru-RU" sz="9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6400800" cy="12192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</a:rPr>
              <a:t>1898-1936</a:t>
            </a:r>
            <a:endParaRPr lang="ru-RU"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0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6"/>
            <a:ext cx="9252520" cy="68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12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7" y="0"/>
            <a:ext cx="922601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66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" y="0"/>
            <a:ext cx="91449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9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13843"/>
            <a:ext cx="9125542" cy="684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43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3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74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" y="13421"/>
            <a:ext cx="9144000" cy="68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5572" y="3789040"/>
            <a:ext cx="92095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G</a:t>
            </a:r>
            <a:r>
              <a:rPr lang="en-US" sz="6600" dirty="0" smtClean="0"/>
              <a:t>racias </a:t>
            </a:r>
            <a:r>
              <a:rPr lang="en-US" sz="6600" dirty="0" err="1" smtClean="0"/>
              <a:t>por</a:t>
            </a:r>
            <a:r>
              <a:rPr lang="en-US" sz="6600" dirty="0" smtClean="0"/>
              <a:t> </a:t>
            </a:r>
            <a:r>
              <a:rPr lang="en-US" sz="6600" dirty="0" err="1" smtClean="0"/>
              <a:t>su</a:t>
            </a:r>
            <a:r>
              <a:rPr lang="en-US" sz="6600" dirty="0" smtClean="0"/>
              <a:t> </a:t>
            </a:r>
            <a:r>
              <a:rPr lang="en-US" sz="6600" dirty="0" err="1" smtClean="0"/>
              <a:t>atencion</a:t>
            </a:r>
            <a:r>
              <a:rPr lang="en-US" sz="6600" dirty="0" smtClean="0"/>
              <a:t>!</a:t>
            </a:r>
            <a:endParaRPr lang="ru-RU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88640"/>
            <a:ext cx="2744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Olga </a:t>
            </a:r>
            <a:r>
              <a:rPr lang="en-US" sz="3200" dirty="0" err="1" smtClean="0"/>
              <a:t>Strashko</a:t>
            </a:r>
            <a:endParaRPr lang="en-US" sz="3200" dirty="0" smtClean="0"/>
          </a:p>
          <a:p>
            <a:r>
              <a:rPr lang="en-US" sz="3200" dirty="0" err="1" smtClean="0"/>
              <a:t>Grado</a:t>
            </a:r>
            <a:r>
              <a:rPr lang="en-US" sz="3200" dirty="0" smtClean="0"/>
              <a:t> 11B</a:t>
            </a:r>
          </a:p>
          <a:p>
            <a:r>
              <a:rPr lang="en-US" sz="3200" dirty="0" err="1" smtClean="0"/>
              <a:t>Escuela</a:t>
            </a:r>
            <a:r>
              <a:rPr lang="en-US" sz="3200" dirty="0" smtClean="0"/>
              <a:t> 9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9328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06078" cy="61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88024" y="980728"/>
            <a:ext cx="4355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 smtClean="0">
                <a:solidFill>
                  <a:schemeClr val="bg2">
                    <a:lumMod val="50000"/>
                  </a:schemeClr>
                </a:solidFill>
              </a:rPr>
              <a:t>Nació el 5 de junio de 1898 en el pueblo de Fuente Vaqueros , cerca de Granada , en la familia terrateniente andaluz. 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2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6" y="-55986"/>
            <a:ext cx="9176455" cy="691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18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973"/>
            <a:ext cx="4572000" cy="679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80728"/>
            <a:ext cx="37444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s-ES" sz="4000" dirty="0" smtClean="0">
                <a:solidFill>
                  <a:schemeClr val="tx1">
                    <a:lumMod val="50000"/>
                  </a:schemeClr>
                </a:solidFill>
              </a:rPr>
              <a:t>En 1918 se publicó un libro en prosa , escrito en las impresiones de un viaje a Castilla</a:t>
            </a:r>
            <a:endParaRPr lang="ru-RU" sz="4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8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888"/>
            <a:ext cx="9144000" cy="567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2392" y="0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 smtClean="0"/>
              <a:t>Universidad de Madrid, el departamento de literatura.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6162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627"/>
            <a:ext cx="9144000" cy="587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8044" y="-32036"/>
            <a:ext cx="61879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chemeClr val="bg2">
                    <a:lumMod val="50000"/>
                  </a:schemeClr>
                </a:solidFill>
              </a:rPr>
              <a:t>" </a:t>
            </a:r>
            <a:r>
              <a:rPr lang="en-US" sz="6000" dirty="0" err="1" smtClean="0">
                <a:solidFill>
                  <a:schemeClr val="bg2">
                    <a:lumMod val="50000"/>
                  </a:schemeClr>
                </a:solidFill>
              </a:rPr>
              <a:t>Generación</a:t>
            </a:r>
            <a:r>
              <a:rPr lang="en-US" sz="6000" dirty="0" smtClean="0">
                <a:solidFill>
                  <a:schemeClr val="bg2">
                    <a:lumMod val="50000"/>
                  </a:schemeClr>
                </a:solidFill>
              </a:rPr>
              <a:t> 27 " </a:t>
            </a:r>
            <a:endParaRPr lang="ru-RU" sz="6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4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5300"/>
            <a:ext cx="3810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92488" cy="310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392488" cy="29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35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3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1152524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90125"/>
            <a:ext cx="69413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Universidad de Columbia 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8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3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4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5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6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75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Исполнительная</vt:lpstr>
      <vt:lpstr>Federico García Lorca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Federico García Lorca</dc:title>
  <dc:creator>Vlad</dc:creator>
  <cp:lastModifiedBy>Vlad</cp:lastModifiedBy>
  <cp:revision>9</cp:revision>
  <dcterms:created xsi:type="dcterms:W3CDTF">2013-11-28T06:32:50Z</dcterms:created>
  <dcterms:modified xsi:type="dcterms:W3CDTF">2013-11-28T08:11:47Z</dcterms:modified>
</cp:coreProperties>
</file>