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E14D-89F3-47C0-AC49-AEBEAB25C4B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DFB9C-E8EB-4474-87A3-B33E1798A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62068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личности в           управлении организацией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501008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Выполнила ученица 10 класса</a:t>
            </a:r>
          </a:p>
          <a:p>
            <a:r>
              <a:rPr lang="ru-RU" sz="2800" dirty="0" smtClean="0">
                <a:latin typeface="Monotype Corsiva" pitchFamily="66" charset="0"/>
              </a:rPr>
              <a:t>ОШ №1 г. Славянска</a:t>
            </a:r>
          </a:p>
          <a:p>
            <a:r>
              <a:rPr lang="ru-RU" sz="2800" dirty="0" smtClean="0">
                <a:latin typeface="Monotype Corsiva" pitchFamily="66" charset="0"/>
              </a:rPr>
              <a:t>Шевелева Мария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1" y="0"/>
            <a:ext cx="91557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555" y="0"/>
            <a:ext cx="4420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Лидер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Ведущий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Первый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5657671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Идущий впереди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ili_liderstva_po_lykert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87824" y="2276872"/>
            <a:ext cx="3168352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70892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  <a:t>ЛИЧНОСТЬ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23728" y="1844824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084168" y="170080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555776" y="4077072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796136" y="4005064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692696"/>
            <a:ext cx="2232248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548680"/>
            <a:ext cx="2448272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085184"/>
            <a:ext cx="2304256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Учебные заведения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4941168"/>
            <a:ext cx="2304256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Трудовые коллективы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83671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Семья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47667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Детские дошкольные учреждения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Impact" pitchFamily="34" charset="0"/>
              </a:rPr>
              <a:t>Любая личность характеризуется: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общими качествами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 специфическими   свойствами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элементарными частными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сложными частными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подготовленностью  к определенному  виду деятельности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 направленностью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определенным складом характера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биологически   обусловленными   особенностями  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психологическими особенностями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Script" pitchFamily="34" charset="0"/>
              </a:rPr>
              <a:t> психическим состоянием 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9891" cy="6853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3" y="476672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Типы поведения человека в организации: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4932040" y="0"/>
            <a:ext cx="3564904" cy="288032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5579096" y="3977680"/>
            <a:ext cx="3564904" cy="288032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3275856" y="2780928"/>
            <a:ext cx="3564904" cy="2376264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Пятно 2 6"/>
          <p:cNvSpPr/>
          <p:nvPr/>
        </p:nvSpPr>
        <p:spPr>
          <a:xfrm>
            <a:off x="0" y="3977680"/>
            <a:ext cx="3564904" cy="288032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79912" y="386104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«приспособленец»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12474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Преданный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дисциплинирован-ный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229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«оригинал»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«бунтарь»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0478" y="0"/>
            <a:ext cx="76230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Корпоративная культура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404px-Generalfeldmarschall_Helmuth_Graf_von_Molt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3"/>
            <a:ext cx="3419872" cy="5301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1493168"/>
            <a:ext cx="4688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Хельмут</a:t>
            </a:r>
            <a:r>
              <a:rPr lang="vi-VN" sz="3200" b="1" i="1" dirty="0" smtClean="0"/>
              <a:t> </a:t>
            </a:r>
            <a:r>
              <a:rPr lang="ru-RU" sz="3200" b="1" i="1" dirty="0" smtClean="0">
                <a:latin typeface="Monotype Corsiva" pitchFamily="66" charset="0"/>
              </a:rPr>
              <a:t>Карл</a:t>
            </a:r>
            <a:r>
              <a:rPr lang="vi-VN" sz="3200" b="1" i="1" dirty="0" smtClean="0"/>
              <a:t> </a:t>
            </a:r>
            <a:r>
              <a:rPr lang="ru-RU" sz="3200" b="1" i="1" dirty="0" err="1" smtClean="0">
                <a:latin typeface="Monotype Corsiva" pitchFamily="66" charset="0"/>
              </a:rPr>
              <a:t>Бернхард</a:t>
            </a:r>
            <a:r>
              <a:rPr lang="vi-VN" sz="3200" b="1" i="1" dirty="0" smtClean="0"/>
              <a:t> </a:t>
            </a:r>
            <a:r>
              <a:rPr lang="ru-RU" sz="3200" b="1" i="1" dirty="0" smtClean="0">
                <a:latin typeface="Monotype Corsiva" pitchFamily="66" charset="0"/>
              </a:rPr>
              <a:t>фон</a:t>
            </a:r>
            <a:r>
              <a:rPr lang="vi-VN" sz="3200" b="1" i="1" dirty="0" smtClean="0"/>
              <a:t> </a:t>
            </a:r>
            <a:r>
              <a:rPr lang="ru-RU" sz="3200" b="1" i="1" dirty="0" err="1" smtClean="0">
                <a:latin typeface="Monotype Corsiva" pitchFamily="66" charset="0"/>
              </a:rPr>
              <a:t>Мольтке</a:t>
            </a:r>
            <a:r>
              <a:rPr lang="ru-RU" sz="3200" b="1" i="1" dirty="0" smtClean="0">
                <a:latin typeface="Monotype Corsiva" pitchFamily="66" charset="0"/>
              </a:rPr>
              <a:t> (1800 – 1891)  -  немецкий генерал-фельдмаршал, военный теоретик</a:t>
            </a:r>
          </a:p>
          <a:p>
            <a:endParaRPr lang="ru-RU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5680_amber_no1_glamour_collec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Компонентами корпоративной культуры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стили разрешения конфликтов;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действующая система коммуникации;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положение индивида в организации;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принятая система лидерства.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30_html_4e4ece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-grey-leaves-abstr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Коммуникации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2060848"/>
            <a:ext cx="936104" cy="8640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2" y="2060848"/>
            <a:ext cx="1008112" cy="792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36" y="3284984"/>
            <a:ext cx="3168352" cy="136815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Impact" pitchFamily="34" charset="0"/>
              </a:rPr>
              <a:t>Внешние</a:t>
            </a:r>
            <a:endParaRPr lang="ru-RU" sz="3600" dirty="0"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3284984"/>
            <a:ext cx="3168352" cy="136815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Impact" pitchFamily="34" charset="0"/>
              </a:rPr>
              <a:t>Внутренние</a:t>
            </a:r>
            <a:endParaRPr lang="ru-RU" sz="3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oi-na.ru_background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Положение индивида в организации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id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1556792"/>
            <a:ext cx="1944216" cy="2038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30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Генератор идей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6" name="Рисунок 5" descr="im_U12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89040"/>
            <a:ext cx="1752600" cy="162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55172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Исполнитель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8" name="Рисунок 7" descr="Blogun_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844824"/>
            <a:ext cx="3001516" cy="1860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7696" y="38610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Помощник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89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User</cp:lastModifiedBy>
  <cp:revision>25</cp:revision>
  <dcterms:created xsi:type="dcterms:W3CDTF">2014-01-12T17:51:47Z</dcterms:created>
  <dcterms:modified xsi:type="dcterms:W3CDTF">2014-01-16T22:19:18Z</dcterms:modified>
</cp:coreProperties>
</file>