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9E5EEBA-0D0D-4F10-BB5A-9D1CFB01B263}" type="datetimeFigureOut">
              <a:rPr lang="uk-UA" smtClean="0"/>
              <a:t>07.03.2012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0AA5218-9BD0-484E-8DE7-FF09C9E3E59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Spring Party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the invitation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98275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 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Julia </a:t>
            </a:r>
            <a:r>
              <a:rPr lang="en-US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Volodymyrivna!</a:t>
            </a:r>
            <a:endParaRPr lang="uk-UA" sz="3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n-US" sz="4000" dirty="0" smtClean="0"/>
              <a:t>I want to invite you to my party. The theme of the party is ‘Spring’. So, you have to put on only green clothes.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173274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bring some food.	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sz="4000" dirty="0" smtClean="0"/>
              <a:t>If you want, you can bring some food. It will be very good if you’ll bring some salad.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2389752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 at the party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en-US" dirty="0" smtClean="0"/>
              <a:t>The theme of the party is ‘Spring’ so I want it to be completely green. I’ve already bought an album of ‘Green Day’. I don’t like rock music but I want visitors to be pleased.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961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7200" dirty="0" smtClean="0"/>
              <a:t>Come!</a:t>
            </a:r>
            <a:endParaRPr lang="uk-UA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n-US" sz="5400" dirty="0" smtClean="0"/>
              <a:t>If you’ve decided to come, we’ll wait you at Glushkova 6, room 404.</a:t>
            </a:r>
          </a:p>
        </p:txBody>
      </p:sp>
    </p:spTree>
    <p:extLst>
      <p:ext uri="{BB962C8B-B14F-4D97-AF65-F5344CB8AC3E}">
        <p14:creationId xmlns:p14="http://schemas.microsoft.com/office/powerpoint/2010/main" val="2482499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60648" y="2852936"/>
            <a:ext cx="7024744" cy="1143000"/>
          </a:xfrm>
        </p:spPr>
        <p:txBody>
          <a:bodyPr/>
          <a:lstStyle/>
          <a:p>
            <a:pPr algn="r"/>
            <a:r>
              <a:rPr lang="en-US" dirty="0" smtClean="0"/>
              <a:t>The End.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844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</TotalTime>
  <Words>131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The Spring Party</vt:lpstr>
      <vt:lpstr>Dear Julia Volodymyrivna!</vt:lpstr>
      <vt:lpstr>You can bring some food. </vt:lpstr>
      <vt:lpstr>Music at the party</vt:lpstr>
      <vt:lpstr>Come!</vt:lpstr>
      <vt:lpstr>The End.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Spring Party</dc:title>
  <dc:creator>Роман</dc:creator>
  <cp:lastModifiedBy>Роман</cp:lastModifiedBy>
  <cp:revision>5</cp:revision>
  <dcterms:created xsi:type="dcterms:W3CDTF">2012-03-07T05:12:37Z</dcterms:created>
  <dcterms:modified xsi:type="dcterms:W3CDTF">2012-03-07T10:59:06Z</dcterms:modified>
</cp:coreProperties>
</file>