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6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2367-E1B8-412D-B8AD-0C3AC4EBF317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6DD6-E186-4BC5-84BD-20438B0D979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2367-E1B8-412D-B8AD-0C3AC4EBF317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6DD6-E186-4BC5-84BD-20438B0D97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2367-E1B8-412D-B8AD-0C3AC4EBF317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6DD6-E186-4BC5-84BD-20438B0D97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2367-E1B8-412D-B8AD-0C3AC4EBF317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6DD6-E186-4BC5-84BD-20438B0D97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2367-E1B8-412D-B8AD-0C3AC4EBF317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CEC6DD6-E186-4BC5-84BD-20438B0D979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2367-E1B8-412D-B8AD-0C3AC4EBF317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6DD6-E186-4BC5-84BD-20438B0D97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2367-E1B8-412D-B8AD-0C3AC4EBF317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6DD6-E186-4BC5-84BD-20438B0D97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2367-E1B8-412D-B8AD-0C3AC4EBF317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6DD6-E186-4BC5-84BD-20438B0D97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2367-E1B8-412D-B8AD-0C3AC4EBF317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6DD6-E186-4BC5-84BD-20438B0D97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2367-E1B8-412D-B8AD-0C3AC4EBF317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6DD6-E186-4BC5-84BD-20438B0D97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2367-E1B8-412D-B8AD-0C3AC4EBF317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6DD6-E186-4BC5-84BD-20438B0D97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3A02367-E1B8-412D-B8AD-0C3AC4EBF317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CEC6DD6-E186-4BC5-84BD-20438B0D979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692696"/>
            <a:ext cx="6408712" cy="936104"/>
          </a:xfrm>
        </p:spPr>
        <p:txBody>
          <a:bodyPr>
            <a:noAutofit/>
          </a:bodyPr>
          <a:lstStyle/>
          <a:p>
            <a:r>
              <a:rPr lang="ru-RU" sz="2800" u="sng" dirty="0" err="1" smtClean="0">
                <a:solidFill>
                  <a:srgbClr val="0070C0"/>
                </a:solidFill>
              </a:rPr>
              <a:t>Наумовець</a:t>
            </a:r>
            <a:r>
              <a:rPr lang="ru-RU" sz="2800" u="sng" dirty="0" smtClean="0">
                <a:solidFill>
                  <a:srgbClr val="0070C0"/>
                </a:solidFill>
              </a:rPr>
              <a:t> Антон Григорович</a:t>
            </a:r>
            <a:br>
              <a:rPr lang="ru-RU" sz="2800" u="sng" dirty="0" smtClean="0">
                <a:solidFill>
                  <a:srgbClr val="0070C0"/>
                </a:solidFill>
              </a:rPr>
            </a:br>
            <a:endParaRPr lang="ru-RU" sz="2800" u="sng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naumovets@nas.gov.u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1844824"/>
            <a:ext cx="2736304" cy="409606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707904" y="2132856"/>
            <a:ext cx="49685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ru-RU" sz="2400" dirty="0" err="1" smtClean="0">
                <a:solidFill>
                  <a:srgbClr val="0070C0"/>
                </a:solidFill>
              </a:rPr>
              <a:t>Основні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наукові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роботи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присвячені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атомній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структурі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і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електронно-емісійним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властивостям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поверхонь</a:t>
            </a:r>
            <a:r>
              <a:rPr lang="ru-RU" sz="2400" dirty="0">
                <a:solidFill>
                  <a:srgbClr val="0070C0"/>
                </a:solidFill>
              </a:rPr>
              <a:t>, </a:t>
            </a:r>
            <a:r>
              <a:rPr lang="ru-RU" sz="2400" dirty="0" err="1">
                <a:solidFill>
                  <a:srgbClr val="0070C0"/>
                </a:solidFill>
              </a:rPr>
              <a:t>фазовим</a:t>
            </a:r>
            <a:r>
              <a:rPr lang="ru-RU" sz="2400" dirty="0">
                <a:solidFill>
                  <a:srgbClr val="0070C0"/>
                </a:solidFill>
              </a:rPr>
              <a:t> переходам на </a:t>
            </a:r>
            <a:r>
              <a:rPr lang="ru-RU" sz="2400" dirty="0" err="1">
                <a:solidFill>
                  <a:srgbClr val="0070C0"/>
                </a:solidFill>
              </a:rPr>
              <a:t>поверхнях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твердих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тіл</a:t>
            </a:r>
            <a:r>
              <a:rPr lang="ru-RU" sz="2400" dirty="0">
                <a:solidFill>
                  <a:srgbClr val="0070C0"/>
                </a:solidFill>
              </a:rPr>
              <a:t>, </a:t>
            </a:r>
            <a:r>
              <a:rPr lang="ru-RU" sz="2400" dirty="0" err="1">
                <a:solidFill>
                  <a:srgbClr val="0070C0"/>
                </a:solidFill>
              </a:rPr>
              <a:t>поверхневій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дифузії</a:t>
            </a:r>
            <a:r>
              <a:rPr lang="ru-RU" sz="2400" dirty="0">
                <a:solidFill>
                  <a:srgbClr val="0070C0"/>
                </a:solidFill>
              </a:rPr>
              <a:t>, </a:t>
            </a:r>
            <a:r>
              <a:rPr lang="ru-RU" sz="2400" dirty="0" err="1">
                <a:solidFill>
                  <a:srgbClr val="0070C0"/>
                </a:solidFill>
              </a:rPr>
              <a:t>фізичним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явищам</a:t>
            </a:r>
            <a:r>
              <a:rPr lang="ru-RU" sz="2400" dirty="0">
                <a:solidFill>
                  <a:srgbClr val="0070C0"/>
                </a:solidFill>
              </a:rPr>
              <a:t> у системах </a:t>
            </a:r>
            <a:r>
              <a:rPr lang="ru-RU" sz="2400" dirty="0" err="1">
                <a:solidFill>
                  <a:srgbClr val="0070C0"/>
                </a:solidFill>
              </a:rPr>
              <a:t>наночастинок</a:t>
            </a:r>
            <a:r>
              <a:rPr lang="ru-RU" sz="2400" dirty="0">
                <a:solidFill>
                  <a:srgbClr val="0070C0"/>
                </a:solidFill>
              </a:rPr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269</TotalTime>
  <Words>30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Наумовець Антон Григорович 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Илонка</dc:creator>
  <cp:lastModifiedBy>Илонка</cp:lastModifiedBy>
  <cp:revision>11</cp:revision>
  <dcterms:created xsi:type="dcterms:W3CDTF">2014-10-14T08:15:59Z</dcterms:created>
  <dcterms:modified xsi:type="dcterms:W3CDTF">2014-10-14T12:45:15Z</dcterms:modified>
</cp:coreProperties>
</file>