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1468760"/>
          </a:xfrm>
        </p:spPr>
        <p:txBody>
          <a:bodyPr/>
          <a:lstStyle/>
          <a:p>
            <a:r>
              <a:rPr lang="en-US" dirty="0" smtClean="0"/>
              <a:t>First Inhabitants of Ukraine</a:t>
            </a:r>
            <a:br>
              <a:rPr lang="en-US" dirty="0" smtClean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44208" y="4509120"/>
            <a:ext cx="2480320" cy="952129"/>
          </a:xfrm>
        </p:spPr>
        <p:txBody>
          <a:bodyPr/>
          <a:lstStyle/>
          <a:p>
            <a:pPr algn="r"/>
            <a:r>
              <a:rPr lang="en-US" dirty="0" err="1" smtClean="0"/>
              <a:t>Oleksandr</a:t>
            </a:r>
            <a:r>
              <a:rPr lang="en-US" dirty="0" smtClean="0"/>
              <a:t> </a:t>
            </a:r>
            <a:r>
              <a:rPr lang="en-US" dirty="0" err="1" smtClean="0"/>
              <a:t>Petrenko</a:t>
            </a:r>
            <a:endParaRPr lang="en-US" dirty="0" smtClean="0"/>
          </a:p>
          <a:p>
            <a:pPr algn="r"/>
            <a:r>
              <a:rPr lang="en-US" dirty="0" smtClean="0"/>
              <a:t>10</a:t>
            </a:r>
            <a:r>
              <a:rPr lang="en-US" baseline="30000" dirty="0" smtClean="0"/>
              <a:t>th</a:t>
            </a:r>
            <a:r>
              <a:rPr lang="en-US" dirty="0" smtClean="0"/>
              <a:t> Form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9556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883866"/>
            <a:ext cx="5544616" cy="345069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Archeological finds show that the earliest inhabitants of Ukraine were Neolithic tribes in the </a:t>
            </a:r>
            <a:r>
              <a:rPr lang="en-US" dirty="0" err="1"/>
              <a:t>Dnipro</a:t>
            </a:r>
            <a:r>
              <a:rPr lang="en-US" dirty="0"/>
              <a:t> and Dniester </a:t>
            </a:r>
            <a:r>
              <a:rPr lang="en-US" dirty="0" smtClean="0"/>
              <a:t>valleys.</a:t>
            </a:r>
          </a:p>
          <a:p>
            <a:r>
              <a:rPr lang="en-US" dirty="0"/>
              <a:t>The first organized society in the region were the Scythians, who had tamed horses and used this mobility to rule most of the region north of the Black Sea.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Beginning</a:t>
            </a:r>
          </a:p>
        </p:txBody>
      </p:sp>
      <p:pic>
        <p:nvPicPr>
          <p:cNvPr id="1027" name="Picture 3" descr="C:\Users\Олександр\Desktop\scythians_ma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419602"/>
            <a:ext cx="3534420" cy="3303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457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7"/>
            <a:ext cx="5788165" cy="3450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The Scythians were </a:t>
            </a:r>
            <a:r>
              <a:rPr lang="en-US" dirty="0" smtClean="0"/>
              <a:t>barbaric </a:t>
            </a:r>
            <a:r>
              <a:rPr lang="en-US" dirty="0"/>
              <a:t>and aggressive warriors. They “fought to live and lived to fight” and “drank the blood of their enemies and used the scalps as napkins</a:t>
            </a:r>
            <a:r>
              <a:rPr lang="en-US" dirty="0" smtClean="0"/>
              <a:t>”.</a:t>
            </a:r>
            <a:r>
              <a:rPr lang="en-US" dirty="0"/>
              <a:t> Ruled by small numbers of closely allied élites, Scythians had a reputation for their archers, and many gained employment as mercenaries. Scythian élites had kurgan </a:t>
            </a:r>
            <a:r>
              <a:rPr lang="en-US" dirty="0" smtClean="0"/>
              <a:t>tombs.</a:t>
            </a:r>
          </a:p>
          <a:p>
            <a:pPr marL="0" indent="0">
              <a:buNone/>
            </a:pPr>
            <a:r>
              <a:rPr lang="en-US" dirty="0"/>
              <a:t>Scythians also had a reputation for the use of barbed and poisoned arrows of several </a:t>
            </a:r>
            <a:r>
              <a:rPr lang="en-US" dirty="0" smtClean="0"/>
              <a:t>types.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rmAutofit/>
          </a:bodyPr>
          <a:lstStyle/>
          <a:p>
            <a:r>
              <a:rPr lang="en-US" b="1" dirty="0" smtClean="0"/>
              <a:t>Warfare</a:t>
            </a:r>
            <a:endParaRPr lang="uk-UA" dirty="0"/>
          </a:p>
        </p:txBody>
      </p:sp>
      <p:pic>
        <p:nvPicPr>
          <p:cNvPr id="4" name="Picture 2" descr="C:\Users\Олександр\Desktop\Scythia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3001" y="2598722"/>
            <a:ext cx="1932806" cy="4252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57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2708920"/>
            <a:ext cx="4680520" cy="34506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Archaeological remains of the </a:t>
            </a:r>
            <a:r>
              <a:rPr lang="en-US" dirty="0" smtClean="0"/>
              <a:t>Scythians include</a:t>
            </a:r>
            <a:r>
              <a:rPr lang="en-US" dirty="0"/>
              <a:t> kurgan </a:t>
            </a:r>
            <a:r>
              <a:rPr lang="en-US" dirty="0" smtClean="0"/>
              <a:t>tombs, gold</a:t>
            </a:r>
            <a:r>
              <a:rPr lang="en-US" dirty="0"/>
              <a:t>, silk, and animal sacrifices, in places also with suspected human sacrifices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Large burial mounds (some over 20 </a:t>
            </a:r>
            <a:r>
              <a:rPr lang="en-US" dirty="0" err="1" smtClean="0"/>
              <a:t>metres</a:t>
            </a:r>
            <a:r>
              <a:rPr lang="en-US" dirty="0" smtClean="0"/>
              <a:t> </a:t>
            </a:r>
            <a:r>
              <a:rPr lang="en-US" dirty="0"/>
              <a:t>high), provide the most valuable archaeological remains associated with the Scythians.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rmAutofit/>
          </a:bodyPr>
          <a:lstStyle/>
          <a:p>
            <a:r>
              <a:rPr lang="en-US" dirty="0" smtClean="0"/>
              <a:t>Archaeology and Kurgans</a:t>
            </a:r>
            <a:endParaRPr lang="en-US" dirty="0"/>
          </a:p>
        </p:txBody>
      </p:sp>
      <p:pic>
        <p:nvPicPr>
          <p:cNvPr id="2050" name="Picture 2" descr="C:\Users\Олександр\Desktop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4404" y="2708921"/>
            <a:ext cx="3558246" cy="3024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703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7"/>
            <a:ext cx="6004189" cy="3450696"/>
          </a:xfrm>
        </p:spPr>
        <p:txBody>
          <a:bodyPr>
            <a:normAutofit/>
          </a:bodyPr>
          <a:lstStyle/>
          <a:p>
            <a:r>
              <a:rPr lang="en-US" dirty="0"/>
              <a:t>Scythian women wore long, loose robes, ornamented </a:t>
            </a:r>
            <a:r>
              <a:rPr lang="en-US" dirty="0" smtClean="0"/>
              <a:t>with gold.</a:t>
            </a:r>
          </a:p>
          <a:p>
            <a:r>
              <a:rPr lang="en-US" dirty="0"/>
              <a:t>Men and women warriors wore variations of long and shorter </a:t>
            </a:r>
            <a:r>
              <a:rPr lang="en-US" dirty="0" smtClean="0"/>
              <a:t>boots </a:t>
            </a:r>
            <a:r>
              <a:rPr lang="en-US" dirty="0"/>
              <a:t>and moccasin-like </a:t>
            </a:r>
            <a:r>
              <a:rPr lang="en-US" dirty="0" smtClean="0"/>
              <a:t>shoes. Women </a:t>
            </a:r>
            <a:r>
              <a:rPr lang="en-US" dirty="0"/>
              <a:t>wore also soft shoes with </a:t>
            </a:r>
            <a:r>
              <a:rPr lang="en-US" dirty="0" smtClean="0"/>
              <a:t>gold plaques.</a:t>
            </a:r>
          </a:p>
          <a:p>
            <a:r>
              <a:rPr lang="en-US" dirty="0"/>
              <a:t>Men and women wore belts. Warrior belts were made of leather, often with </a:t>
            </a:r>
            <a:r>
              <a:rPr lang="en-US" dirty="0" smtClean="0"/>
              <a:t>gold.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52728"/>
          </a:xfrm>
        </p:spPr>
        <p:txBody>
          <a:bodyPr>
            <a:normAutofit/>
          </a:bodyPr>
          <a:lstStyle/>
          <a:p>
            <a:r>
              <a:rPr lang="en-US" b="1" dirty="0" smtClean="0"/>
              <a:t>Clothing</a:t>
            </a:r>
            <a:endParaRPr lang="uk-UA" dirty="0"/>
          </a:p>
        </p:txBody>
      </p:sp>
      <p:pic>
        <p:nvPicPr>
          <p:cNvPr id="3074" name="Picture 2" descr="C:\Users\Олександр\Desktop\Issyk_golden_m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36912"/>
            <a:ext cx="1619672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89187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90</TotalTime>
  <Words>158</Words>
  <Application>Microsoft Office PowerPoint</Application>
  <PresentationFormat>Экран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First Inhabitants of Ukraine </vt:lpstr>
      <vt:lpstr>In The Beginning</vt:lpstr>
      <vt:lpstr>Warfare</vt:lpstr>
      <vt:lpstr>Archaeology and Kurgans</vt:lpstr>
      <vt:lpstr>Clothing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Inhabitants of Ukraine </dc:title>
  <dc:creator>Олександр</dc:creator>
  <cp:lastModifiedBy>Олександр</cp:lastModifiedBy>
  <cp:revision>15</cp:revision>
  <dcterms:created xsi:type="dcterms:W3CDTF">2013-05-19T17:13:58Z</dcterms:created>
  <dcterms:modified xsi:type="dcterms:W3CDTF">2013-05-19T18:46:57Z</dcterms:modified>
</cp:coreProperties>
</file>