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57FB58-2478-4E64-B022-AA9EFDF30581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0E9F2E-98BE-41C9-B3E4-E5BE3228037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229600" cy="1828800"/>
          </a:xfrm>
        </p:spPr>
        <p:txBody>
          <a:bodyPr>
            <a:noAutofit/>
          </a:bodyPr>
          <a:lstStyle/>
          <a:p>
            <a:r>
              <a:rPr lang="uk-UA" sz="8000" dirty="0" smtClean="0">
                <a:latin typeface="Arial" pitchFamily="34" charset="0"/>
                <a:cs typeface="Arial" pitchFamily="34" charset="0"/>
              </a:rPr>
              <a:t>Монастир Шаолінь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3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5000">
        <p:checker/>
      </p:transition>
    </mc:Choice>
    <mc:Fallback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3024336" cy="1509712"/>
          </a:xfrm>
        </p:spPr>
        <p:txBody>
          <a:bodyPr>
            <a:noAutofit/>
          </a:bodyPr>
          <a:lstStyle/>
          <a:p>
            <a:r>
              <a:rPr lang="ru-RU" sz="3200" dirty="0" err="1"/>
              <a:t>Бодхідарма</a:t>
            </a:r>
            <a:r>
              <a:rPr lang="ru-RU" sz="3200" dirty="0"/>
              <a:t> - </a:t>
            </a:r>
            <a:r>
              <a:rPr lang="ru-RU" sz="3200" dirty="0" err="1"/>
              <a:t>індійський</a:t>
            </a:r>
            <a:r>
              <a:rPr lang="ru-RU" sz="3200" dirty="0"/>
              <a:t> монах,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власне</a:t>
            </a:r>
            <a:r>
              <a:rPr lang="ru-RU" sz="3200" dirty="0"/>
              <a:t> і </a:t>
            </a:r>
            <a:r>
              <a:rPr lang="ru-RU" sz="3200" dirty="0" err="1"/>
              <a:t>ввів</a:t>
            </a:r>
            <a:r>
              <a:rPr lang="ru-RU" sz="3200" dirty="0"/>
              <a:t> систему </a:t>
            </a:r>
            <a:r>
              <a:rPr lang="ru-RU" sz="3200" dirty="0" err="1"/>
              <a:t>вправ</a:t>
            </a:r>
            <a:r>
              <a:rPr lang="ru-RU" sz="3200" dirty="0"/>
              <a:t> для </a:t>
            </a:r>
            <a:r>
              <a:rPr lang="ru-RU" sz="3200" dirty="0" err="1"/>
              <a:t>ченців</a:t>
            </a:r>
            <a:r>
              <a:rPr lang="ru-RU" sz="3200" dirty="0"/>
              <a:t>.</a:t>
            </a:r>
          </a:p>
        </p:txBody>
      </p:sp>
      <p:pic>
        <p:nvPicPr>
          <p:cNvPr id="10243" name="Picture 3" descr="D:\Закачки\бо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5133231" cy="63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6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3816424" cy="1509712"/>
          </a:xfrm>
        </p:spPr>
        <p:txBody>
          <a:bodyPr>
            <a:noAutofit/>
          </a:bodyPr>
          <a:lstStyle/>
          <a:p>
            <a:r>
              <a:rPr lang="ru-RU" sz="2800" dirty="0" err="1"/>
              <a:t>Ліс</a:t>
            </a:r>
            <a:r>
              <a:rPr lang="ru-RU" sz="2800" dirty="0"/>
              <a:t> пагод - </a:t>
            </a:r>
            <a:r>
              <a:rPr lang="ru-RU" sz="2800" dirty="0" err="1"/>
              <a:t>місце</a:t>
            </a:r>
            <a:r>
              <a:rPr lang="ru-RU" sz="2800" dirty="0"/>
              <a:t> </a:t>
            </a:r>
            <a:r>
              <a:rPr lang="ru-RU" sz="2800" dirty="0" err="1"/>
              <a:t>поховання</a:t>
            </a:r>
            <a:r>
              <a:rPr lang="ru-RU" sz="2800" dirty="0"/>
              <a:t> </a:t>
            </a:r>
            <a:r>
              <a:rPr lang="ru-RU" sz="2800" dirty="0" err="1"/>
              <a:t>настоятелів</a:t>
            </a:r>
            <a:r>
              <a:rPr lang="ru-RU" sz="2800" dirty="0"/>
              <a:t> </a:t>
            </a:r>
            <a:r>
              <a:rPr lang="ru-RU" sz="2800" dirty="0" err="1"/>
              <a:t>монастиря</a:t>
            </a:r>
            <a:r>
              <a:rPr lang="ru-RU" sz="2800" dirty="0"/>
              <a:t> і </a:t>
            </a:r>
            <a:r>
              <a:rPr lang="ru-RU" sz="2800" dirty="0" err="1"/>
              <a:t>ченців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досягли</a:t>
            </a:r>
            <a:r>
              <a:rPr lang="ru-RU" sz="2800" dirty="0"/>
              <a:t> </a:t>
            </a:r>
            <a:r>
              <a:rPr lang="ru-RU" sz="2800" dirty="0" err="1"/>
              <a:t>якихось</a:t>
            </a:r>
            <a:r>
              <a:rPr lang="ru-RU" sz="2800" dirty="0"/>
              <a:t> </a:t>
            </a:r>
            <a:r>
              <a:rPr lang="ru-RU" sz="2800" dirty="0" err="1"/>
              <a:t>успіхів</a:t>
            </a:r>
            <a:r>
              <a:rPr lang="ru-RU" sz="2800" dirty="0"/>
              <a:t>.</a:t>
            </a:r>
          </a:p>
        </p:txBody>
      </p:sp>
      <p:pic>
        <p:nvPicPr>
          <p:cNvPr id="11266" name="Picture 2" descr="D:\Закачки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70018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7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 isContent="1" isInverted="1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Закачки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010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5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6000">
        <p:pull/>
      </p:transition>
    </mc:Choice>
    <mc:Fallback>
      <p:transition spd="slow" advClick="0" advTm="6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32656"/>
            <a:ext cx="7086600" cy="1509712"/>
          </a:xfrm>
        </p:spPr>
        <p:txBody>
          <a:bodyPr/>
          <a:lstStyle/>
          <a:p>
            <a:pPr algn="ctr"/>
            <a:r>
              <a:rPr lang="ru-RU" dirty="0"/>
              <a:t>У </a:t>
            </a:r>
            <a:r>
              <a:rPr lang="ru-RU" dirty="0" err="1"/>
              <a:t>монастирі</a:t>
            </a:r>
            <a:r>
              <a:rPr lang="ru-RU" dirty="0"/>
              <a:t> для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ченці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/>
              <a:t>вистави</a:t>
            </a:r>
            <a:r>
              <a:rPr lang="ru-RU" dirty="0"/>
              <a:t>, під час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/>
              <a:t>демонструють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smtClean="0"/>
              <a:t>кун-фу</a:t>
            </a:r>
            <a:r>
              <a:rPr lang="ru-RU" dirty="0"/>
              <a:t>.</a:t>
            </a:r>
          </a:p>
        </p:txBody>
      </p:sp>
      <p:pic>
        <p:nvPicPr>
          <p:cNvPr id="13314" name="Picture 2" descr="D:\Закач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3311"/>
            <a:ext cx="7602860" cy="553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9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window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Закач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28" y="332656"/>
            <a:ext cx="5665234" cy="62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1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Закачк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01001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3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fad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Закачки\shaolin_monast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7"/>
            <a:ext cx="6418685" cy="42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">
        <p14:gallery dir="l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Закачки\1261036549_1217589926_china_shao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73" y="332656"/>
            <a:ext cx="6667501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580526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Кінець.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389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dissolve/>
      </p:transition>
    </mc:Choice>
    <mc:Fallback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3122" y="548680"/>
            <a:ext cx="7086600" cy="150971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Шаолінь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a-Latn" sz="3200" dirty="0" smtClean="0"/>
              <a:t>- </a:t>
            </a:r>
            <a:r>
              <a:rPr lang="ru-RU" sz="3200" dirty="0" err="1"/>
              <a:t>буддистський</a:t>
            </a:r>
            <a:r>
              <a:rPr lang="ru-RU" sz="3200" dirty="0"/>
              <a:t> </a:t>
            </a:r>
            <a:r>
              <a:rPr lang="ru-RU" sz="3200" dirty="0" err="1"/>
              <a:t>монастир</a:t>
            </a:r>
            <a:r>
              <a:rPr lang="ru-RU" sz="3200" dirty="0"/>
              <a:t> в центральному </a:t>
            </a:r>
            <a:r>
              <a:rPr lang="ru-RU" sz="3200" dirty="0" err="1"/>
              <a:t>Китаї</a:t>
            </a:r>
            <a:r>
              <a:rPr lang="ru-RU" sz="3200" dirty="0"/>
              <a:t> (</a:t>
            </a:r>
            <a:r>
              <a:rPr lang="ru-RU" sz="3200" dirty="0" err="1"/>
              <a:t>провінція</a:t>
            </a:r>
            <a:r>
              <a:rPr lang="ru-RU" sz="3200" dirty="0"/>
              <a:t> </a:t>
            </a:r>
            <a:r>
              <a:rPr lang="ru-RU" sz="3200" dirty="0" err="1"/>
              <a:t>Хенань</a:t>
            </a:r>
            <a:r>
              <a:rPr lang="ru-RU" sz="3200" dirty="0"/>
              <a:t>, м. </a:t>
            </a:r>
            <a:r>
              <a:rPr lang="ru-RU" sz="3200" dirty="0" err="1"/>
              <a:t>Денфен</a:t>
            </a:r>
            <a:r>
              <a:rPr lang="ru-RU" sz="3200" dirty="0"/>
              <a:t>). </a:t>
            </a:r>
            <a:r>
              <a:rPr lang="ru-RU" sz="3200" dirty="0" err="1"/>
              <a:t>Розташований</a:t>
            </a:r>
            <a:r>
              <a:rPr lang="ru-RU" sz="3200" dirty="0"/>
              <a:t> на </a:t>
            </a:r>
            <a:r>
              <a:rPr lang="ru-RU" sz="3200" dirty="0" err="1"/>
              <a:t>горі</a:t>
            </a:r>
            <a:r>
              <a:rPr lang="ru-RU" sz="3200" dirty="0"/>
              <a:t> </a:t>
            </a:r>
            <a:r>
              <a:rPr lang="ru-RU" sz="3200" dirty="0" err="1" smtClean="0"/>
              <a:t>Суншань</a:t>
            </a:r>
            <a:r>
              <a:rPr lang="ru-RU" sz="3200" dirty="0"/>
              <a:t>.</a:t>
            </a:r>
          </a:p>
        </p:txBody>
      </p:sp>
      <p:pic>
        <p:nvPicPr>
          <p:cNvPr id="6" name="Picture 3" descr="D:\Закачки\monastyr-shaolin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398887" cy="35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4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9000">
        <p:split orient="vert"/>
      </p:transition>
    </mc:Choice>
    <mc:Fallback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32656"/>
            <a:ext cx="7086600" cy="1509712"/>
          </a:xfrm>
        </p:spPr>
        <p:txBody>
          <a:bodyPr>
            <a:noAutofit/>
          </a:bodyPr>
          <a:lstStyle/>
          <a:p>
            <a:pPr algn="ctr"/>
            <a:r>
              <a:rPr lang="ru-RU" dirty="0" err="1"/>
              <a:t>Заснований</a:t>
            </a:r>
            <a:r>
              <a:rPr lang="ru-RU" dirty="0"/>
              <a:t> в 495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uk-UA" dirty="0" err="1" smtClean="0"/>
              <a:t>індійько-буддистським</a:t>
            </a:r>
            <a:r>
              <a:rPr lang="uk-UA" dirty="0" smtClean="0"/>
              <a:t> ченцем на ім’я </a:t>
            </a:r>
            <a:r>
              <a:rPr lang="uk-UA" dirty="0" err="1" smtClean="0"/>
              <a:t>Бхадра</a:t>
            </a:r>
            <a:r>
              <a:rPr lang="uk-UA" dirty="0" smtClean="0"/>
              <a:t>, за </a:t>
            </a:r>
            <a:r>
              <a:rPr lang="uk-UA" dirty="0"/>
              <a:t>підтримки імператора </a:t>
            </a:r>
            <a:r>
              <a:rPr lang="uk-UA" dirty="0" err="1"/>
              <a:t>Сяо</a:t>
            </a:r>
            <a:r>
              <a:rPr lang="uk-UA" dirty="0"/>
              <a:t> </a:t>
            </a:r>
            <a:r>
              <a:rPr lang="uk-UA" dirty="0" err="1" smtClean="0"/>
              <a:t>Вень-Ді</a:t>
            </a:r>
            <a:r>
              <a:rPr lang="uk-UA" dirty="0" smtClean="0"/>
              <a:t>. </a:t>
            </a:r>
            <a:r>
              <a:rPr lang="ru-RU" dirty="0"/>
              <a:t>За легендою, </a:t>
            </a:r>
            <a:r>
              <a:rPr lang="ru-RU" dirty="0" err="1" smtClean="0"/>
              <a:t>Бхадра</a:t>
            </a:r>
            <a:r>
              <a:rPr lang="ru-RU" dirty="0" smtClean="0"/>
              <a:t> </a:t>
            </a:r>
            <a:r>
              <a:rPr lang="ru-RU" dirty="0" err="1"/>
              <a:t>вибрав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для нового </a:t>
            </a:r>
            <a:r>
              <a:rPr lang="ru-RU" dirty="0" err="1"/>
              <a:t>монастиря</a:t>
            </a:r>
            <a:r>
              <a:rPr lang="ru-RU" dirty="0"/>
              <a:t> на </a:t>
            </a:r>
            <a:r>
              <a:rPr lang="ru-RU" dirty="0" err="1"/>
              <a:t>схилах</a:t>
            </a:r>
            <a:r>
              <a:rPr lang="ru-RU" dirty="0"/>
              <a:t> </a:t>
            </a:r>
            <a:r>
              <a:rPr lang="ru-RU" dirty="0" err="1"/>
              <a:t>Суншань</a:t>
            </a:r>
            <a:r>
              <a:rPr lang="ru-RU" dirty="0"/>
              <a:t>, </a:t>
            </a:r>
            <a:r>
              <a:rPr lang="ru-RU" dirty="0" smtClean="0"/>
              <a:t>через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/>
              <a:t>форма гори </a:t>
            </a:r>
            <a:r>
              <a:rPr lang="ru-RU" dirty="0" err="1"/>
              <a:t>нагадує</a:t>
            </a:r>
            <a:r>
              <a:rPr lang="ru-RU" dirty="0"/>
              <a:t> лотос. </a:t>
            </a:r>
            <a:r>
              <a:rPr lang="ru-RU" dirty="0" err="1"/>
              <a:t>Він</a:t>
            </a:r>
            <a:r>
              <a:rPr lang="ru-RU" dirty="0"/>
              <a:t> передав </a:t>
            </a:r>
            <a:r>
              <a:rPr lang="ru-RU" dirty="0" err="1"/>
              <a:t>ченцям</a:t>
            </a:r>
            <a:r>
              <a:rPr lang="ru-RU" dirty="0"/>
              <a:t> </a:t>
            </a:r>
            <a:r>
              <a:rPr lang="ru-RU" dirty="0" err="1"/>
              <a:t>Шаоліня</a:t>
            </a:r>
            <a:r>
              <a:rPr lang="ru-RU" dirty="0"/>
              <a:t> перший комплекс ушу «</a:t>
            </a:r>
            <a:r>
              <a:rPr lang="ru-RU" dirty="0" err="1"/>
              <a:t>вісімнадцять</a:t>
            </a:r>
            <a:r>
              <a:rPr lang="ru-RU" dirty="0"/>
              <a:t> рук </a:t>
            </a:r>
            <a:r>
              <a:rPr lang="ru-RU" dirty="0" err="1"/>
              <a:t>архатів</a:t>
            </a:r>
            <a:r>
              <a:rPr lang="ru-RU" dirty="0"/>
              <a:t>».</a:t>
            </a:r>
          </a:p>
        </p:txBody>
      </p:sp>
      <p:pic>
        <p:nvPicPr>
          <p:cNvPr id="7" name="Picture 3" descr="D:\Закачки\tib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5069"/>
            <a:ext cx="49685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4000">
        <p:circle/>
      </p:transition>
    </mc:Choice>
    <mc:Fallback>
      <p:transition spd="slow" advClick="0" advTm="1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8700" y="116632"/>
            <a:ext cx="7086600" cy="1509712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 У 530-х роках в монастирі зупинявся перший патріарх </a:t>
            </a:r>
            <a:r>
              <a:rPr lang="uk-UA" sz="2400" dirty="0" err="1"/>
              <a:t>Чань-буддизму</a:t>
            </a:r>
            <a:r>
              <a:rPr lang="uk-UA" sz="2400" dirty="0"/>
              <a:t> </a:t>
            </a:r>
            <a:r>
              <a:rPr lang="uk-UA" sz="2400" dirty="0" err="1"/>
              <a:t>Бодхідхарма</a:t>
            </a:r>
            <a:r>
              <a:rPr lang="uk-UA" sz="2400" dirty="0"/>
              <a:t> (</a:t>
            </a:r>
            <a:r>
              <a:rPr lang="uk-UA" sz="2400" dirty="0" err="1"/>
              <a:t>Путідамо</a:t>
            </a:r>
            <a:r>
              <a:rPr lang="uk-UA" sz="2400" dirty="0"/>
              <a:t>, Дамо). Індійський чернець </a:t>
            </a:r>
            <a:r>
              <a:rPr lang="uk-UA" sz="2400" dirty="0" err="1"/>
              <a:t>Бодхідхарма</a:t>
            </a:r>
            <a:r>
              <a:rPr lang="uk-UA" sz="2400" dirty="0"/>
              <a:t> передав ченцям </a:t>
            </a:r>
            <a:r>
              <a:rPr lang="uk-UA" sz="2400" dirty="0" err="1"/>
              <a:t>Шаоліня</a:t>
            </a:r>
            <a:r>
              <a:rPr lang="uk-UA" sz="2400" dirty="0"/>
              <a:t> метод, який докорінно змінив перебіг їх буддистської практики.</a:t>
            </a:r>
            <a:endParaRPr lang="ru-RU" sz="2400" dirty="0"/>
          </a:p>
        </p:txBody>
      </p:sp>
      <p:pic>
        <p:nvPicPr>
          <p:cNvPr id="3074" name="Picture 2" descr="D:\Закачки\bodhidhar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2532090" cy="39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Закачки\Bod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90" y="2204864"/>
            <a:ext cx="1943100" cy="39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1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48680"/>
            <a:ext cx="7086600" cy="1509712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виходу</a:t>
            </a:r>
            <a:r>
              <a:rPr lang="ru-RU" dirty="0"/>
              <a:t> в 1982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екрани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фільму</a:t>
            </a:r>
            <a:r>
              <a:rPr lang="ru-RU" dirty="0"/>
              <a:t> «Храм </a:t>
            </a:r>
            <a:r>
              <a:rPr lang="ru-RU" dirty="0" err="1" smtClean="0"/>
              <a:t>Шаоліня</a:t>
            </a:r>
            <a:r>
              <a:rPr lang="ru-RU" dirty="0" smtClean="0"/>
              <a:t>», </a:t>
            </a:r>
            <a:r>
              <a:rPr lang="ru-RU" dirty="0" err="1" smtClean="0"/>
              <a:t>монастир</a:t>
            </a:r>
            <a:r>
              <a:rPr lang="ru-RU" dirty="0" smtClean="0"/>
              <a:t> став добре </a:t>
            </a:r>
            <a:r>
              <a:rPr lang="ru-RU" dirty="0" err="1" smtClean="0"/>
              <a:t>відомим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Китаї</a:t>
            </a:r>
            <a:r>
              <a:rPr lang="ru-RU" dirty="0" smtClean="0"/>
              <a:t>, а й по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/>
              <a:t>.</a:t>
            </a:r>
          </a:p>
        </p:txBody>
      </p:sp>
      <p:pic>
        <p:nvPicPr>
          <p:cNvPr id="5122" name="Picture 2" descr="D:\Закачки\5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27" y="1788520"/>
            <a:ext cx="2857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2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04664"/>
            <a:ext cx="7086600" cy="15097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/>
              <a:t>Сьогодні</a:t>
            </a:r>
            <a:r>
              <a:rPr lang="ru-RU" dirty="0"/>
              <a:t> в </a:t>
            </a:r>
            <a:r>
              <a:rPr lang="ru-RU" dirty="0" err="1"/>
              <a:t>буддійському</a:t>
            </a:r>
            <a:r>
              <a:rPr lang="ru-RU" dirty="0"/>
              <a:t> </a:t>
            </a:r>
            <a:r>
              <a:rPr lang="ru-RU" dirty="0" err="1"/>
              <a:t>монастирі</a:t>
            </a:r>
            <a:r>
              <a:rPr lang="ru-RU" dirty="0"/>
              <a:t> </a:t>
            </a:r>
            <a:r>
              <a:rPr lang="ru-RU" dirty="0" err="1"/>
              <a:t>Шаолінь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монахи ордену </a:t>
            </a:r>
            <a:r>
              <a:rPr lang="ru-RU" dirty="0" err="1"/>
              <a:t>Шаолінь</a:t>
            </a:r>
            <a:r>
              <a:rPr lang="ru-RU" dirty="0"/>
              <a:t>, </a:t>
            </a:r>
            <a:r>
              <a:rPr lang="ru-RU" dirty="0" err="1"/>
              <a:t>відомі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бойовим</a:t>
            </a:r>
            <a:r>
              <a:rPr lang="ru-RU" dirty="0"/>
              <a:t> духом і системою </a:t>
            </a:r>
            <a:r>
              <a:rPr lang="ru-RU" dirty="0" err="1"/>
              <a:t>вправ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зміцнює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фізичну</a:t>
            </a:r>
            <a:r>
              <a:rPr lang="ru-RU" dirty="0"/>
              <a:t> форму. Зараз </a:t>
            </a:r>
            <a:r>
              <a:rPr lang="ru-RU" dirty="0" err="1"/>
              <a:t>Шаолінь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паломництва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доптиливих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endParaRPr lang="ru-RU" dirty="0"/>
          </a:p>
        </p:txBody>
      </p:sp>
      <p:pic>
        <p:nvPicPr>
          <p:cNvPr id="6146" name="Picture 2" descr="D:\Закачк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537245" cy="47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4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15000">
        <p14:shred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акачк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80010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hecker/>
      </p:transition>
    </mc:Choice>
    <mc:Fallback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Закачки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0" y="548633"/>
            <a:ext cx="80010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Закачки\3215_msg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7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6000">
        <p14:honeycomb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224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Монастир Шаолінь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Монастир Шаолінь</dc:title>
  <dc:creator>Admin</dc:creator>
  <cp:lastModifiedBy>Admin</cp:lastModifiedBy>
  <cp:revision>11</cp:revision>
  <dcterms:created xsi:type="dcterms:W3CDTF">2013-01-28T16:26:18Z</dcterms:created>
  <dcterms:modified xsi:type="dcterms:W3CDTF">2013-01-28T18:35:55Z</dcterms:modified>
</cp:coreProperties>
</file>