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71" r:id="rId8"/>
    <p:sldId id="272" r:id="rId9"/>
    <p:sldId id="273" r:id="rId10"/>
    <p:sldId id="266" r:id="rId11"/>
    <p:sldId id="261" r:id="rId12"/>
    <p:sldId id="262" r:id="rId13"/>
    <p:sldId id="265" r:id="rId14"/>
    <p:sldId id="264" r:id="rId15"/>
    <p:sldId id="263" r:id="rId16"/>
    <p:sldId id="267" r:id="rId17"/>
    <p:sldId id="268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158A-1FD4-4B06-88A1-DE67AEE79A64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4C431B-1A0C-4979-B209-CFB8F9FF28B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158A-1FD4-4B06-88A1-DE67AEE79A64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C431B-1A0C-4979-B209-CFB8F9FF28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158A-1FD4-4B06-88A1-DE67AEE79A64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C431B-1A0C-4979-B209-CFB8F9FF28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C27158A-1FD4-4B06-88A1-DE67AEE79A64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14C431B-1A0C-4979-B209-CFB8F9FF28B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158A-1FD4-4B06-88A1-DE67AEE79A64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4C431B-1A0C-4979-B209-CFB8F9FF28B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158A-1FD4-4B06-88A1-DE67AEE79A64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4C431B-1A0C-4979-B209-CFB8F9FF28B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158A-1FD4-4B06-88A1-DE67AEE79A64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4C431B-1A0C-4979-B209-CFB8F9FF28B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1C27158A-1FD4-4B06-88A1-DE67AEE79A64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4C431B-1A0C-4979-B209-CFB8F9FF28B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158A-1FD4-4B06-88A1-DE67AEE79A64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C431B-1A0C-4979-B209-CFB8F9FF28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158A-1FD4-4B06-88A1-DE67AEE79A64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4C431B-1A0C-4979-B209-CFB8F9FF28B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158A-1FD4-4B06-88A1-DE67AEE79A64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4C431B-1A0C-4979-B209-CFB8F9FF28B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7158A-1FD4-4B06-88A1-DE67AEE79A64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C431B-1A0C-4979-B209-CFB8F9FF28B5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632848" cy="3396951"/>
          </a:xfrm>
        </p:spPr>
        <p:txBody>
          <a:bodyPr/>
          <a:lstStyle/>
          <a:p>
            <a:pPr algn="ctr"/>
            <a:r>
              <a:rPr lang="ru-RU" dirty="0" smtClean="0"/>
              <a:t>Проблема войны и мира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60227" y="5330660"/>
            <a:ext cx="3183773" cy="1512168"/>
          </a:xfrm>
        </p:spPr>
        <p:txBody>
          <a:bodyPr>
            <a:normAutofit/>
          </a:bodyPr>
          <a:lstStyle/>
          <a:p>
            <a:r>
              <a:rPr lang="ru-RU" dirty="0" smtClean="0"/>
              <a:t>     Подготовила</a:t>
            </a:r>
          </a:p>
          <a:p>
            <a:r>
              <a:rPr lang="ru-RU" dirty="0" smtClean="0"/>
              <a:t>Ученица 10-А класса</a:t>
            </a:r>
          </a:p>
          <a:p>
            <a:r>
              <a:rPr lang="ru-RU" dirty="0" smtClean="0"/>
              <a:t>  Куринная Карина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77072"/>
            <a:ext cx="3168352" cy="245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2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79512" y="980728"/>
            <a:ext cx="4032448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По </a:t>
            </a:r>
            <a:r>
              <a:rPr lang="ru-RU" sz="2400" dirty="0"/>
              <a:t>сравнению с началом прошлого века содержание углекислого газа в атмосфере возросло на 30%, причем 10% этого прироста дали последние 30 лет. Повышение его концентрации приводит к так называемому парниковому эффекту, в результате которого происходит потепление климата всей планеты.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174560" cy="864096"/>
          </a:xfrm>
        </p:spPr>
        <p:txBody>
          <a:bodyPr>
            <a:normAutofit/>
          </a:bodyPr>
          <a:lstStyle/>
          <a:p>
            <a:r>
              <a:rPr lang="ru-RU" sz="3200" dirty="0"/>
              <a:t>ПАРНИКОВЫЙ ЭФФЕКТ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52736"/>
            <a:ext cx="4876800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75311"/>
            <a:ext cx="487680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6672"/>
            <a:ext cx="885698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94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95536" y="620688"/>
            <a:ext cx="3600400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Хозяйственная деятельность человека в наше время уже влечет за собой изменение климата, она воздействует на химический состав водного и воздушного бассейнов Земли на животный и растительный мир планеты, на весь ее облик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38" y="7500"/>
            <a:ext cx="4792663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611" y="3501008"/>
            <a:ext cx="467677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76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2808312" cy="4680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Ежегодно в водоемы попадает огромное количество неочищенных сточных вод. Среди наиболее загрязненных рек и озер мира Дунай, Рейн, Сена, Миссисипи, Волга, Днепр, Ладожское озеро, Балхаш и </a:t>
            </a:r>
            <a:r>
              <a:rPr lang="ru-RU" sz="2400" dirty="0" smtClean="0"/>
              <a:t>других.</a:t>
            </a:r>
            <a:endParaRPr lang="ru-RU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8640"/>
            <a:ext cx="2073275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787899" cy="307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149080"/>
            <a:ext cx="4091530" cy="302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28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95536" y="1545336"/>
            <a:ext cx="8136904" cy="43319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/>
              <a:t>Это прежде всего проблемы надежного обеспечения человечества сырьем и топливом.</a:t>
            </a:r>
          </a:p>
          <a:p>
            <a:pPr marL="0" indent="0">
              <a:buNone/>
            </a:pPr>
            <a:r>
              <a:rPr lang="ru-RU" sz="2400" dirty="0"/>
              <a:t>    В глобальных масштабах эта проблема впервые появилась в 70-х гг. , это объясняется несколькими причинами. </a:t>
            </a:r>
          </a:p>
          <a:p>
            <a:pPr marL="0" indent="0">
              <a:buNone/>
            </a:pPr>
            <a:r>
              <a:rPr lang="ru-RU" sz="2400" dirty="0"/>
              <a:t>    Среди них – относительная ограниченность разведанных запасов нефти, природного газа и некоторых других видов топлива и сырья. Ухудшение горно-геологических условий добычи, увеличение территориального разрыва между районами добычи и потребления.</a:t>
            </a:r>
          </a:p>
          <a:p>
            <a:pPr marL="0" indent="0">
              <a:buNone/>
            </a:pPr>
            <a:r>
              <a:rPr lang="ru-RU" sz="2400" dirty="0"/>
              <a:t>    В нашу эпоху, как никогда, необходимо рациональное использование минеральных ресурсов, относящихся к категории </a:t>
            </a:r>
            <a:r>
              <a:rPr lang="ru-RU" sz="2400" dirty="0" err="1"/>
              <a:t>исчерпаемых</a:t>
            </a:r>
            <a:r>
              <a:rPr lang="ru-RU" sz="2400" dirty="0"/>
              <a:t> и </a:t>
            </a:r>
            <a:r>
              <a:rPr lang="ru-RU" sz="2400" dirty="0" err="1"/>
              <a:t>невозобновимых</a:t>
            </a:r>
            <a:r>
              <a:rPr lang="ru-RU" sz="2400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80920" cy="938416"/>
          </a:xfrm>
        </p:spPr>
        <p:txBody>
          <a:bodyPr>
            <a:noAutofit/>
          </a:bodyPr>
          <a:lstStyle/>
          <a:p>
            <a:r>
              <a:rPr lang="ru-RU" sz="2800" u="sng" dirty="0"/>
              <a:t>Энергетическая и сырьевая проблемы</a:t>
            </a:r>
          </a:p>
        </p:txBody>
      </p:sp>
    </p:spTree>
    <p:extLst>
      <p:ext uri="{BB962C8B-B14F-4D97-AF65-F5344CB8AC3E}">
        <p14:creationId xmlns:p14="http://schemas.microsoft.com/office/powerpoint/2010/main" val="282348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51520" y="692696"/>
            <a:ext cx="3384376" cy="3886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800" dirty="0"/>
              <a:t>Большие резервы существуют в повышении коэффициента полезного использования уже добытого топлива и сырья. Ведь при существующей технике и технологии этот коэффициент обычно составляет примерно 0,3.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4687887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57" y="3346450"/>
            <a:ext cx="4297363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6935"/>
            <a:ext cx="4518025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45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95536" y="980728"/>
            <a:ext cx="3312368" cy="5400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2800" dirty="0"/>
              <a:t>Прирост населения в развитых странах незначителен, а в развивающихся – чрезвычайно высок. Так, за 1975 – 2000гг. из 2,2 миллиарда прироста населения около 90%, т.е. 2 миллиарда, приходится на развивающиеся страны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488832" cy="720080"/>
          </a:xfrm>
        </p:spPr>
        <p:txBody>
          <a:bodyPr>
            <a:noAutofit/>
          </a:bodyPr>
          <a:lstStyle/>
          <a:p>
            <a:r>
              <a:rPr lang="ru-RU" sz="2800" dirty="0"/>
              <a:t>Демографическая проблема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92697"/>
            <a:ext cx="4303713" cy="352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86941"/>
            <a:ext cx="4320480" cy="345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97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539552" y="836712"/>
            <a:ext cx="7848872" cy="51845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Уменьшается продолжительность жизни людей, ухудшается качество жизни, возрастает число сердечных, раковых, аллергических заболеваний; зловеще распространяется эпидемия СПИДА; чаще встречаются случаи патологии психики; увеличивается количество наследственных заболеваний, ухудшающих генофонд человечества; человека постоянно подкарауливает опасность связанная с использованием сложных технологий на производстве, особенно в химической и атомной промышленности; огромное количество людей становится жертвами несчастных случаев на предприятиях, на дорогах; а как ухудшилось из-за химизации качество продовольствия; во всем мире резко обостряются межнациональные отношения; неудержимо растет преступность. </a:t>
            </a:r>
          </a:p>
          <a:p>
            <a:pPr marL="0" indent="0">
              <a:buNone/>
            </a:pPr>
            <a:endParaRPr lang="ru-RU" sz="2400" i="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116632"/>
            <a:ext cx="8064896" cy="1080120"/>
          </a:xfrm>
        </p:spPr>
        <p:txBody>
          <a:bodyPr>
            <a:noAutofit/>
          </a:bodyPr>
          <a:lstStyle/>
          <a:p>
            <a:r>
              <a:rPr lang="ru-RU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сегодня угрожает людям?</a:t>
            </a:r>
          </a:p>
        </p:txBody>
      </p:sp>
    </p:spTree>
    <p:extLst>
      <p:ext uri="{BB962C8B-B14F-4D97-AF65-F5344CB8AC3E}">
        <p14:creationId xmlns:p14="http://schemas.microsoft.com/office/powerpoint/2010/main" val="152766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51520" y="1268760"/>
            <a:ext cx="7632848" cy="4102224"/>
          </a:xfrm>
        </p:spPr>
        <p:txBody>
          <a:bodyPr>
            <a:normAutofit/>
          </a:bodyPr>
          <a:lstStyle/>
          <a:p>
            <a:r>
              <a:rPr lang="ru-RU" sz="2400" dirty="0"/>
              <a:t>1. Гладкий Ю. Н., Григорьев А. А. Горизонты Ойкумены. – Л., 1990.</a:t>
            </a:r>
          </a:p>
          <a:p>
            <a:r>
              <a:rPr lang="ru-RU" sz="2400" dirty="0"/>
              <a:t>  2. Реймерс Н. Ф. Природопользование: словарь-справочник. – М., 1990.</a:t>
            </a:r>
          </a:p>
          <a:p>
            <a:r>
              <a:rPr lang="ru-RU" sz="2400" dirty="0"/>
              <a:t>  3.Современный террор и национальный вопрос. – М., 1999.</a:t>
            </a:r>
          </a:p>
          <a:p>
            <a:r>
              <a:rPr lang="ru-RU" sz="2400" dirty="0"/>
              <a:t>  4. Информационные ресурсы Интернет.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7212" y="332656"/>
            <a:ext cx="8640960" cy="864096"/>
          </a:xfrm>
        </p:spPr>
        <p:txBody>
          <a:bodyPr>
            <a:normAutofit fontScale="90000"/>
          </a:bodyPr>
          <a:lstStyle/>
          <a:p>
            <a:r>
              <a:rPr lang="ru-RU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использованной </a:t>
            </a:r>
            <a:r>
              <a:rPr lang="ru-RU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789040"/>
            <a:ext cx="2172843" cy="28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2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33035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302433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89039"/>
            <a:ext cx="2425700" cy="304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3789038"/>
            <a:ext cx="3096345" cy="304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95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780928"/>
            <a:ext cx="3606393" cy="38862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116632"/>
            <a:ext cx="7246568" cy="129614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Экологическая проблема</a:t>
            </a:r>
            <a:endParaRPr lang="ru-RU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1628800"/>
            <a:ext cx="45365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/>
              <a:t>Экологическая проблема</a:t>
            </a:r>
            <a:r>
              <a:rPr lang="ru-RU" dirty="0"/>
              <a:t>— деградация глобальной экологической системы, в результате нерационального природопользования и загрязнение её отходами человеческой деятельности.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3789040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Хозяйственная деятельность в ряде государств сегодня развита настолько мощно, что она воздействует на экологическую обстановку не только внутри отдельной страны, но и далеко за ее границами.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3212976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Общие </a:t>
            </a:r>
            <a:r>
              <a:rPr lang="ru-RU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черты и особенности</a:t>
            </a:r>
          </a:p>
        </p:txBody>
      </p:sp>
    </p:spTree>
    <p:extLst>
      <p:ext uri="{BB962C8B-B14F-4D97-AF65-F5344CB8AC3E}">
        <p14:creationId xmlns:p14="http://schemas.microsoft.com/office/powerpoint/2010/main" val="375951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283968" y="1268760"/>
            <a:ext cx="4464496" cy="4320480"/>
          </a:xfrm>
        </p:spPr>
        <p:txBody>
          <a:bodyPr>
            <a:noAutofit/>
          </a:bodyPr>
          <a:lstStyle/>
          <a:p>
            <a:r>
              <a:rPr lang="ru-RU" sz="2000" dirty="0" smtClean="0"/>
              <a:t>Великобритания </a:t>
            </a:r>
            <a:r>
              <a:rPr lang="ru-RU" sz="2000" dirty="0"/>
              <a:t>«экспортирует» 2/3 своих промышленных выбросов.</a:t>
            </a:r>
          </a:p>
          <a:p>
            <a:r>
              <a:rPr lang="ru-RU" sz="2000" dirty="0"/>
              <a:t>75-90% кислотных дождей Скандинавских стран имеют заграничное происхождение.</a:t>
            </a:r>
          </a:p>
          <a:p>
            <a:r>
              <a:rPr lang="ru-RU" sz="2000" dirty="0"/>
              <a:t>От кислотных дождей в Великобритании страдает 2/3 лесных массивов, а в странах континентальной Европы - около половины их площадей.</a:t>
            </a:r>
          </a:p>
          <a:p>
            <a:r>
              <a:rPr lang="ru-RU" sz="2000" dirty="0"/>
              <a:t>В США не хватает того кислорода, который естественно воспроизводится на их территории</a:t>
            </a: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260648"/>
            <a:ext cx="7560840" cy="108012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4000" dirty="0"/>
              <a:t>Характерные </a:t>
            </a:r>
            <a:r>
              <a:rPr lang="ru-RU" sz="4000" dirty="0" smtClean="0"/>
              <a:t>примеры</a:t>
            </a: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" y="908720"/>
            <a:ext cx="452437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" y="3789040"/>
            <a:ext cx="4602163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1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499992" y="1083289"/>
            <a:ext cx="4224528" cy="3886200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/>
              <a:t>Крупнейшие реки, озера, моря Европы и Северной Америки интенсивно загрязняются промышленными отходами предприятий самых различных стран, использующих их водные ресурсы.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5085184"/>
            <a:ext cx="3058330" cy="1475087"/>
          </a:xfrm>
        </p:spPr>
        <p:txBody>
          <a:bodyPr>
            <a:normAutofit fontScale="90000"/>
          </a:bodyPr>
          <a:lstStyle/>
          <a:p>
            <a:r>
              <a:rPr lang="ru-RU" dirty="0"/>
              <a:t>Завод, загрязняющий водоем промышленными отходами</a:t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642506" cy="417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98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51520" y="476672"/>
            <a:ext cx="7357432" cy="50268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/>
              <a:t>В результате человеческой деятельности произошло потепление в пределах 0,5 градуса. Однако если концентрация углекислого газа в атмосфере удвоится по сравнению с ее уровнем в до индустриальную эпоху, т.е. увеличатся еще на 70%, то произойдут очень резкие изменения в жизни Земли. Прежде всего, на 2-4 градуса, а на полюсах на 6-8 градусов повысится средняя температура, что, в свою очередь, вызовет необратимые процессы:</a:t>
            </a:r>
          </a:p>
          <a:p>
            <a:r>
              <a:rPr lang="ru-RU" u="sng" dirty="0"/>
              <a:t>таяние льдов</a:t>
            </a:r>
          </a:p>
          <a:p>
            <a:r>
              <a:rPr lang="ru-RU" u="sng" dirty="0"/>
              <a:t>поднятие уровня мирового океана на один метр</a:t>
            </a:r>
          </a:p>
          <a:p>
            <a:r>
              <a:rPr lang="ru-RU" u="sng" dirty="0"/>
              <a:t>затопление многих прибрежных районов</a:t>
            </a:r>
          </a:p>
          <a:p>
            <a:r>
              <a:rPr lang="ru-RU" u="sng" dirty="0"/>
              <a:t>изменение влагообмена на поверхности Земли</a:t>
            </a:r>
          </a:p>
          <a:p>
            <a:r>
              <a:rPr lang="ru-RU" u="sng" dirty="0"/>
              <a:t>сокращение количества осадков</a:t>
            </a:r>
          </a:p>
          <a:p>
            <a:r>
              <a:rPr lang="ru-RU" u="sng" dirty="0"/>
              <a:t>изменение направления ветра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385916"/>
            <a:ext cx="3312367" cy="347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9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79512" y="1268760"/>
            <a:ext cx="3888432" cy="39718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/>
              <a:t>Систематически увеличивается площадь пустынь. С 1975 по 2000 года она возрастает на 20%</a:t>
            </a:r>
          </a:p>
          <a:p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390584" cy="720080"/>
          </a:xfrm>
        </p:spPr>
        <p:txBody>
          <a:bodyPr>
            <a:normAutofit/>
          </a:bodyPr>
          <a:lstStyle/>
          <a:p>
            <a:r>
              <a:rPr lang="ru-RU" sz="2800" dirty="0"/>
              <a:t>Опустынивание земель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43290"/>
            <a:ext cx="4243387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81128"/>
            <a:ext cx="4164013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893" y="3806428"/>
            <a:ext cx="4164013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0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79512" y="1412776"/>
            <a:ext cx="4224528" cy="388620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Большую тревогу вызывает сокращение лесного покрова планеты. С 1950 по 2000 год площадь лесов уменьшилась почти на 10%, а ведь леса это легкие всей Земли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672" y="116632"/>
            <a:ext cx="5832648" cy="792088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3600" dirty="0"/>
              <a:t>Вырубка лесов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4405"/>
            <a:ext cx="4548187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941168"/>
            <a:ext cx="1646237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7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136904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Ежегодно с лица Земли исчезает 11 млн га тропических лесов, что в десятки раз превышает масштабы лесовосстановления. Идет быстрое уничтожение двух главных мировых массивов тропических лесов – </a:t>
            </a:r>
            <a:r>
              <a:rPr lang="ru-RU" dirty="0" smtClean="0"/>
              <a:t>Амазонии </a:t>
            </a:r>
            <a:r>
              <a:rPr lang="ru-RU" dirty="0"/>
              <a:t>и Юго-Восточной Азии.</a:t>
            </a:r>
            <a:br>
              <a:rPr lang="ru-RU" dirty="0"/>
            </a:b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61692"/>
            <a:ext cx="8136904" cy="476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ая выноска 3"/>
          <p:cNvSpPr/>
          <p:nvPr/>
        </p:nvSpPr>
        <p:spPr>
          <a:xfrm>
            <a:off x="1907704" y="3284984"/>
            <a:ext cx="2232248" cy="1008112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1916832"/>
            <a:ext cx="15841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1907704" y="3298234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/>
              <a:t>Амазония</a:t>
            </a:r>
            <a:r>
              <a:rPr lang="ru-RU" sz="1400" dirty="0"/>
              <a:t>. Массовые вырубки под пастбища, развивается целлюлозно-бумажное производство.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696236" y="2119103"/>
            <a:ext cx="1584176" cy="1656184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6757404" y="2254697"/>
            <a:ext cx="15121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Ценная древесина тропических лесов Юго-Восточной Азии заготавливается для экспорта. Уничтожается уникальный генофонд тропических лесов.</a:t>
            </a: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4356332" y="3084659"/>
            <a:ext cx="1728192" cy="1368152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Тропические леса Африки. Заготовка леса для экспорта. Нарушение водного режима огромных территорий.</a:t>
            </a:r>
          </a:p>
        </p:txBody>
      </p:sp>
    </p:spTree>
    <p:extLst>
      <p:ext uri="{BB962C8B-B14F-4D97-AF65-F5344CB8AC3E}">
        <p14:creationId xmlns:p14="http://schemas.microsoft.com/office/powerpoint/2010/main" val="222546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how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Выставка</Template>
  <TotalTime>199</TotalTime>
  <Words>797</Words>
  <Application>Microsoft Office PowerPoint</Application>
  <PresentationFormat>Экран (4:3)</PresentationFormat>
  <Paragraphs>49</Paragraphs>
  <Slides>18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Tradeshow</vt:lpstr>
      <vt:lpstr>Проблема войны и мира</vt:lpstr>
      <vt:lpstr>Презентация PowerPoint</vt:lpstr>
      <vt:lpstr>Экологическая проблема</vt:lpstr>
      <vt:lpstr> Характерные примеры</vt:lpstr>
      <vt:lpstr>Завод, загрязняющий водоем промышленными отходами </vt:lpstr>
      <vt:lpstr>Презентация PowerPoint</vt:lpstr>
      <vt:lpstr>Опустынивание земель</vt:lpstr>
      <vt:lpstr> Вырубка лесов</vt:lpstr>
      <vt:lpstr>Ежегодно с лица Земли исчезает 11 млн га тропических лесов, что в десятки раз превышает масштабы лесовосстановления. Идет быстрое уничтожение двух главных мировых массивов тропических лесов – Амазонии и Юго-Восточной Азии. </vt:lpstr>
      <vt:lpstr>ПАРНИКОВЫЙ ЭФФЕКТ </vt:lpstr>
      <vt:lpstr>Презентация PowerPoint</vt:lpstr>
      <vt:lpstr>Презентация PowerPoint</vt:lpstr>
      <vt:lpstr>Презентация PowerPoint</vt:lpstr>
      <vt:lpstr>Энергетическая и сырьевая проблемы</vt:lpstr>
      <vt:lpstr>Презентация PowerPoint</vt:lpstr>
      <vt:lpstr>Демографическая проблема</vt:lpstr>
      <vt:lpstr>Что сегодня угрожает людям?</vt:lpstr>
      <vt:lpstr>Список использованной литературы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Каринка</dc:creator>
  <cp:lastModifiedBy>Каринка</cp:lastModifiedBy>
  <cp:revision>12</cp:revision>
  <dcterms:created xsi:type="dcterms:W3CDTF">2013-02-03T16:43:17Z</dcterms:created>
  <dcterms:modified xsi:type="dcterms:W3CDTF">2013-02-04T22:24:47Z</dcterms:modified>
</cp:coreProperties>
</file>