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12" r:id="rId2"/>
    <p:sldMasterId id="2147483924" r:id="rId3"/>
    <p:sldMasterId id="2147483936" r:id="rId4"/>
    <p:sldMasterId id="2147483948" r:id="rId5"/>
    <p:sldMasterId id="2147483960" r:id="rId6"/>
    <p:sldMasterId id="2147483972" r:id="rId7"/>
    <p:sldMasterId id="2147483984" r:id="rId8"/>
    <p:sldMasterId id="2147483996" r:id="rId9"/>
    <p:sldMasterId id="2147484008" r:id="rId10"/>
    <p:sldMasterId id="2147484020" r:id="rId11"/>
    <p:sldMasterId id="2147484032" r:id="rId12"/>
    <p:sldMasterId id="2147484044" r:id="rId13"/>
  </p:sldMasterIdLst>
  <p:sldIdLst>
    <p:sldId id="267" r:id="rId14"/>
    <p:sldId id="268" r:id="rId15"/>
    <p:sldId id="269" r:id="rId16"/>
    <p:sldId id="270" r:id="rId17"/>
    <p:sldId id="271" r:id="rId18"/>
    <p:sldId id="274" r:id="rId19"/>
    <p:sldId id="272" r:id="rId20"/>
    <p:sldId id="275" r:id="rId21"/>
    <p:sldId id="273" r:id="rId22"/>
    <p:sldId id="257" r:id="rId23"/>
    <p:sldId id="258" r:id="rId24"/>
    <p:sldId id="259" r:id="rId25"/>
    <p:sldId id="265" r:id="rId26"/>
    <p:sldId id="260" r:id="rId27"/>
    <p:sldId id="261" r:id="rId28"/>
    <p:sldId id="262" r:id="rId29"/>
    <p:sldId id="263" r:id="rId30"/>
    <p:sldId id="264" r:id="rId31"/>
    <p:sldId id="26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5" autoAdjust="0"/>
    <p:restoredTop sz="94622" autoAdjust="0"/>
  </p:normalViewPr>
  <p:slideViewPr>
    <p:cSldViewPr>
      <p:cViewPr>
        <p:scale>
          <a:sx n="73" d="100"/>
          <a:sy n="73" d="100"/>
        </p:scale>
        <p:origin x="-1080" y="-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9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0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460432" cy="4824536"/>
          </a:xfrm>
        </p:spPr>
        <p:txBody>
          <a:bodyPr>
            <a:normAutofit/>
          </a:bodyPr>
          <a:lstStyle/>
          <a:p>
            <a:pPr algn="r"/>
            <a:r>
              <a:rPr lang="uk-UA" sz="2400" dirty="0" smtClean="0"/>
              <a:t> 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858000"/>
            <a:ext cx="8183880" cy="4187952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24744"/>
            <a:ext cx="52565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8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Живопис</a:t>
            </a:r>
            <a:r>
              <a:rPr lang="uk-UA" sz="88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 </a:t>
            </a:r>
            <a:endParaRPr lang="ru-RU" sz="8800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869160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10 класу</a:t>
            </a:r>
          </a:p>
          <a:p>
            <a:r>
              <a:rPr lang="uk-UA" dirty="0" smtClean="0"/>
              <a:t>Хустського НВК №1 </a:t>
            </a:r>
          </a:p>
          <a:p>
            <a:r>
              <a:rPr lang="uk-UA" dirty="0" err="1" smtClean="0"/>
              <a:t>Вакарова</a:t>
            </a:r>
            <a:r>
              <a:rPr lang="uk-UA" dirty="0" smtClean="0"/>
              <a:t> Валентина</a:t>
            </a:r>
            <a:endParaRPr lang="uk-UA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183880" cy="1051560"/>
          </a:xfrm>
        </p:spPr>
        <p:txBody>
          <a:bodyPr/>
          <a:lstStyle/>
          <a:p>
            <a:r>
              <a:rPr lang="ru-RU" dirty="0" smtClean="0"/>
              <a:t>  Портрет  </a:t>
            </a:r>
            <a:endParaRPr lang="ru-RU" dirty="0"/>
          </a:p>
        </p:txBody>
      </p:sp>
      <p:pic>
        <p:nvPicPr>
          <p:cNvPr id="4" name="Содержимое 3" descr="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164748"/>
            <a:ext cx="3456384" cy="5264586"/>
          </a:xfrm>
        </p:spPr>
      </p:pic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772400" cy="9144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Пейзаж</a:t>
            </a:r>
            <a:endParaRPr lang="ru-RU" sz="3600" b="1" dirty="0"/>
          </a:p>
        </p:txBody>
      </p:sp>
      <p:pic>
        <p:nvPicPr>
          <p:cNvPr id="4" name="Содержимое 3" descr="пейзаж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561516"/>
            <a:ext cx="6434696" cy="4819812"/>
          </a:xfrm>
        </p:spPr>
      </p:pic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Натюрморт</a:t>
            </a:r>
            <a:endParaRPr lang="ru-RU" dirty="0"/>
          </a:p>
        </p:txBody>
      </p:sp>
      <p:pic>
        <p:nvPicPr>
          <p:cNvPr id="4" name="Содержимое 3" descr="3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3" y="1477458"/>
            <a:ext cx="6534066" cy="5047886"/>
          </a:xfrm>
        </p:spPr>
      </p:pic>
    </p:spTree>
  </p:cSld>
  <p:clrMapOvr>
    <a:masterClrMapping/>
  </p:clrMapOvr>
  <p:transition advTm="2000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Міфологічний</a:t>
            </a:r>
            <a:endParaRPr lang="ru-RU" dirty="0"/>
          </a:p>
        </p:txBody>
      </p:sp>
      <p:pic>
        <p:nvPicPr>
          <p:cNvPr id="4" name="Содержимое 3" descr="міфи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17213" y="1700808"/>
            <a:ext cx="6572559" cy="4824536"/>
          </a:xfrm>
        </p:spPr>
      </p:pic>
    </p:spTree>
  </p:cSld>
  <p:clrMapOvr>
    <a:masterClrMapping/>
  </p:clrMapOvr>
  <p:transition advTm="2000">
    <p:checke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</a:t>
            </a:r>
            <a:r>
              <a:rPr lang="ru-RU" dirty="0" err="1" smtClean="0"/>
              <a:t>Релігійний</a:t>
            </a:r>
            <a:r>
              <a:rPr lang="ru-RU" dirty="0" smtClean="0"/>
              <a:t> </a:t>
            </a:r>
            <a:r>
              <a:rPr lang="ru-RU" dirty="0" err="1" smtClean="0"/>
              <a:t>живопис</a:t>
            </a:r>
            <a:endParaRPr lang="ru-RU" dirty="0"/>
          </a:p>
        </p:txBody>
      </p:sp>
      <p:pic>
        <p:nvPicPr>
          <p:cNvPr id="4" name="Содержимое 3" descr="релігія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1" y="1589966"/>
            <a:ext cx="7134964" cy="4791362"/>
          </a:xfrm>
        </p:spPr>
      </p:pic>
    </p:spTree>
  </p:cSld>
  <p:clrMapOvr>
    <a:masterClrMapping/>
  </p:clrMapOvr>
  <p:transition spd="med" advTm="2000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Історичний</a:t>
            </a:r>
            <a:endParaRPr lang="ru-RU" dirty="0"/>
          </a:p>
        </p:txBody>
      </p:sp>
      <p:pic>
        <p:nvPicPr>
          <p:cNvPr id="4" name="Содержимое 3" descr="ро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46733" y="1628800"/>
            <a:ext cx="4401531" cy="4790504"/>
          </a:xfrm>
        </p:spPr>
      </p:pic>
    </p:spTree>
  </p:cSld>
  <p:clrMapOvr>
    <a:masterClrMapping/>
  </p:clrMapOvr>
  <p:transition advTm="2000"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Побутовий</a:t>
            </a:r>
            <a:endParaRPr lang="ru-RU" dirty="0"/>
          </a:p>
        </p:txBody>
      </p:sp>
      <p:pic>
        <p:nvPicPr>
          <p:cNvPr id="4" name="Содержимое 3" descr="побут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23650" y="1632072"/>
            <a:ext cx="6244694" cy="5109296"/>
          </a:xfrm>
        </p:spPr>
      </p:pic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83880" cy="1051560"/>
          </a:xfrm>
        </p:spPr>
        <p:txBody>
          <a:bodyPr/>
          <a:lstStyle/>
          <a:p>
            <a:r>
              <a:rPr lang="uk-UA" dirty="0" smtClean="0"/>
              <a:t>         Анімалістичний</a:t>
            </a:r>
            <a:endParaRPr lang="ru-RU" dirty="0"/>
          </a:p>
        </p:txBody>
      </p:sp>
      <p:pic>
        <p:nvPicPr>
          <p:cNvPr id="6" name="Содержимое 5" descr="ан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5085" y="1484783"/>
            <a:ext cx="4367155" cy="5151003"/>
          </a:xfrm>
        </p:spPr>
      </p:pic>
    </p:spTree>
  </p:cSld>
  <p:clrMapOvr>
    <a:masterClrMapping/>
  </p:clrMapOvr>
  <p:transition spd="med" advTm="3000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9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33361" y="1772816"/>
            <a:ext cx="6548749" cy="424847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Батальний </a:t>
            </a: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869560" cy="172819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           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      </a:t>
            </a:r>
            <a:r>
              <a:rPr lang="uk-UA" dirty="0" smtClean="0"/>
              <a:t> 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Дякую за увагу.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7029400"/>
            <a:ext cx="8229600" cy="7471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183880" cy="1051560"/>
          </a:xfrm>
        </p:spPr>
        <p:txBody>
          <a:bodyPr>
            <a:normAutofit/>
          </a:bodyPr>
          <a:lstStyle/>
          <a:p>
            <a:r>
              <a:rPr lang="uk-UA" dirty="0" smtClean="0"/>
              <a:t>         Види живопису: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858000"/>
            <a:ext cx="8183880" cy="418795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Tm="2000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/>
          <a:lstStyle/>
          <a:p>
            <a:r>
              <a:rPr lang="uk-UA" dirty="0" smtClean="0"/>
              <a:t>                Фреска</a:t>
            </a:r>
            <a:endParaRPr lang="ru-RU" dirty="0"/>
          </a:p>
        </p:txBody>
      </p:sp>
      <p:pic>
        <p:nvPicPr>
          <p:cNvPr id="4" name="Содержимое 3" descr="фрес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26786" y="1938336"/>
            <a:ext cx="5909510" cy="3798971"/>
          </a:xfrm>
        </p:spPr>
      </p:pic>
    </p:spTree>
  </p:cSld>
  <p:clrMapOvr>
    <a:masterClrMapping/>
  </p:clrMapOvr>
  <p:transition advTm="200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71400"/>
            <a:ext cx="8183880" cy="1051560"/>
          </a:xfrm>
        </p:spPr>
        <p:txBody>
          <a:bodyPr/>
          <a:lstStyle/>
          <a:p>
            <a:r>
              <a:rPr lang="uk-UA" dirty="0" smtClean="0"/>
              <a:t>                    Мозаїка</a:t>
            </a:r>
            <a:endParaRPr lang="ru-RU" dirty="0"/>
          </a:p>
        </p:txBody>
      </p:sp>
      <p:pic>
        <p:nvPicPr>
          <p:cNvPr id="4" name="Содержимое 3" descr="моза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776181"/>
            <a:ext cx="7704856" cy="5629419"/>
          </a:xfrm>
        </p:spPr>
      </p:pic>
    </p:spTree>
  </p:cSld>
  <p:clrMapOvr>
    <a:masterClrMapping/>
  </p:clrMapOvr>
  <p:transition advTm="2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183880" cy="1051560"/>
          </a:xfrm>
        </p:spPr>
        <p:txBody>
          <a:bodyPr/>
          <a:lstStyle/>
          <a:p>
            <a:r>
              <a:rPr lang="uk-UA" dirty="0" smtClean="0"/>
              <a:t>                   Віраж</a:t>
            </a:r>
            <a:endParaRPr lang="ru-RU" dirty="0"/>
          </a:p>
        </p:txBody>
      </p:sp>
      <p:pic>
        <p:nvPicPr>
          <p:cNvPr id="4" name="Содержимое 3" descr="вір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484784"/>
            <a:ext cx="6136996" cy="4895730"/>
          </a:xfrm>
        </p:spPr>
      </p:pic>
    </p:spTree>
  </p:cSld>
  <p:clrMapOvr>
    <a:masterClrMapping/>
  </p:clrMapOvr>
  <p:transition advTm="2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183880" cy="1051560"/>
          </a:xfrm>
        </p:spPr>
        <p:txBody>
          <a:bodyPr/>
          <a:lstStyle/>
          <a:p>
            <a:r>
              <a:rPr lang="uk-UA" dirty="0" smtClean="0"/>
              <a:t>      Панно</a:t>
            </a:r>
            <a:endParaRPr lang="ru-RU" dirty="0"/>
          </a:p>
        </p:txBody>
      </p:sp>
      <p:pic>
        <p:nvPicPr>
          <p:cNvPr id="4" name="Содержимое 3" descr="панно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634231"/>
            <a:ext cx="6182084" cy="4819105"/>
          </a:xfrm>
        </p:spPr>
      </p:pic>
    </p:spTree>
  </p:cSld>
  <p:clrMapOvr>
    <a:masterClrMapping/>
  </p:clrMapOvr>
  <p:transition advTm="2000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83880" cy="1051560"/>
          </a:xfrm>
        </p:spPr>
        <p:txBody>
          <a:bodyPr/>
          <a:lstStyle/>
          <a:p>
            <a:r>
              <a:rPr lang="uk-UA" dirty="0" smtClean="0"/>
              <a:t>                     Ікона</a:t>
            </a:r>
            <a:endParaRPr lang="ru-RU" dirty="0"/>
          </a:p>
        </p:txBody>
      </p:sp>
      <p:pic>
        <p:nvPicPr>
          <p:cNvPr id="4" name="Содержимое 3" descr="ікона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1429795"/>
            <a:ext cx="3888432" cy="5144694"/>
          </a:xfrm>
        </p:spPr>
      </p:pic>
    </p:spTree>
  </p:cSld>
  <p:clrMapOvr>
    <a:masterClrMapping/>
  </p:clrMapOvr>
  <p:transition advTm="2000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ртини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484784"/>
            <a:ext cx="4032448" cy="492634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 </a:t>
            </a:r>
            <a:br>
              <a:rPr lang="uk-UA" dirty="0" smtClean="0"/>
            </a:br>
            <a:r>
              <a:rPr lang="uk-UA" dirty="0" smtClean="0"/>
              <a:t>                    Картини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 advTm="2000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183880" cy="1051560"/>
          </a:xfrm>
        </p:spPr>
        <p:txBody>
          <a:bodyPr/>
          <a:lstStyle/>
          <a:p>
            <a:r>
              <a:rPr lang="uk-UA" dirty="0" smtClean="0"/>
              <a:t>    Жанри живопису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741368"/>
            <a:ext cx="8183880" cy="418795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Tm="2000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_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_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161</TotalTime>
  <Words>47</Words>
  <Application>Microsoft Office PowerPoint</Application>
  <PresentationFormat>Экран (4:3)</PresentationFormat>
  <Paragraphs>24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13</vt:i4>
      </vt:variant>
      <vt:variant>
        <vt:lpstr>Заголовки слайдов</vt:lpstr>
      </vt:variant>
      <vt:variant>
        <vt:i4>19</vt:i4>
      </vt:variant>
    </vt:vector>
  </HeadingPairs>
  <TitlesOfParts>
    <vt:vector size="32" baseType="lpstr">
      <vt:lpstr>Аспект</vt:lpstr>
      <vt:lpstr>Апекс</vt:lpstr>
      <vt:lpstr>Техническая</vt:lpstr>
      <vt:lpstr>Трек</vt:lpstr>
      <vt:lpstr>Открытая</vt:lpstr>
      <vt:lpstr>Модульная</vt:lpstr>
      <vt:lpstr>Изящная</vt:lpstr>
      <vt:lpstr>Официальная</vt:lpstr>
      <vt:lpstr>Метро</vt:lpstr>
      <vt:lpstr>1_Трек</vt:lpstr>
      <vt:lpstr>1_Официальная</vt:lpstr>
      <vt:lpstr>Эркер</vt:lpstr>
      <vt:lpstr>1_Модульная</vt:lpstr>
      <vt:lpstr>          </vt:lpstr>
      <vt:lpstr>         Види живопису:</vt:lpstr>
      <vt:lpstr>                Фреска</vt:lpstr>
      <vt:lpstr>                    Мозаїка</vt:lpstr>
      <vt:lpstr>                   Віраж</vt:lpstr>
      <vt:lpstr>      Панно</vt:lpstr>
      <vt:lpstr>                     Ікона</vt:lpstr>
      <vt:lpstr>                                      Картини </vt:lpstr>
      <vt:lpstr>    Жанри живопису</vt:lpstr>
      <vt:lpstr>  Портрет  </vt:lpstr>
      <vt:lpstr>Пейзаж</vt:lpstr>
      <vt:lpstr>Натюрморт</vt:lpstr>
      <vt:lpstr>       Міфологічний</vt:lpstr>
      <vt:lpstr>     Релігійний живопис</vt:lpstr>
      <vt:lpstr>               Історичний</vt:lpstr>
      <vt:lpstr>Побутовий</vt:lpstr>
      <vt:lpstr>         Анімалістичний</vt:lpstr>
      <vt:lpstr>        Батальний </vt:lpstr>
      <vt:lpstr>                                                                       Дякую за увагу.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Живопис</dc:title>
  <dc:creator>Славик</dc:creator>
  <cp:lastModifiedBy>123</cp:lastModifiedBy>
  <cp:revision>26</cp:revision>
  <dcterms:created xsi:type="dcterms:W3CDTF">2011-10-12T18:59:01Z</dcterms:created>
  <dcterms:modified xsi:type="dcterms:W3CDTF">2015-02-16T14:52:09Z</dcterms:modified>
</cp:coreProperties>
</file>