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6826EC-D46B-49B7-B6AD-9C002808C3A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1DE8BD7-BAC5-483B-8443-E64D1DA6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сЮРРЕАЛЫЗМ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53">
        <p14:ripple/>
      </p:transition>
    </mc:Choice>
    <mc:Fallback>
      <p:transition spd="slow" advTm="3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 сюрреалізм?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напрямок</a:t>
            </a:r>
            <a:r>
              <a:rPr lang="ru-RU" dirty="0"/>
              <a:t> у </a:t>
            </a:r>
            <a:r>
              <a:rPr lang="ru-RU" dirty="0" err="1"/>
              <a:t>мистецтві</a:t>
            </a:r>
            <a:r>
              <a:rPr lang="ru-RU" dirty="0"/>
              <a:t>, </a:t>
            </a:r>
            <a:r>
              <a:rPr lang="ru-RU" dirty="0" err="1"/>
              <a:t>літературі</a:t>
            </a:r>
            <a:r>
              <a:rPr lang="ru-RU" dirty="0"/>
              <a:t> та </a:t>
            </a:r>
            <a:r>
              <a:rPr lang="ru-RU" dirty="0" err="1"/>
              <a:t>кіно</a:t>
            </a:r>
            <a:r>
              <a:rPr lang="ru-RU" dirty="0"/>
              <a:t>; </a:t>
            </a:r>
            <a:r>
              <a:rPr lang="ru-RU" dirty="0" err="1"/>
              <a:t>виник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бл</a:t>
            </a:r>
            <a:r>
              <a:rPr lang="ru-RU" dirty="0"/>
              <a:t>. 1920 (гол. теоретик А. </a:t>
            </a:r>
            <a:r>
              <a:rPr lang="ru-RU" dirty="0" err="1"/>
              <a:t>Бретон</a:t>
            </a:r>
            <a:r>
              <a:rPr lang="ru-RU" dirty="0"/>
              <a:t>), </a:t>
            </a:r>
            <a:r>
              <a:rPr lang="ru-RU" dirty="0" err="1"/>
              <a:t>розквіт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на 30-ті ХХ ст.;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видимості</a:t>
            </a:r>
            <a:r>
              <a:rPr lang="ru-RU" dirty="0"/>
              <a:t> </a:t>
            </a:r>
            <a:r>
              <a:rPr lang="ru-RU" dirty="0" err="1"/>
              <a:t>надреальної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яка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яви й сну, </a:t>
            </a:r>
            <a:r>
              <a:rPr lang="ru-RU" dirty="0" err="1"/>
              <a:t>перебуває</a:t>
            </a:r>
            <a:r>
              <a:rPr lang="ru-RU" dirty="0"/>
              <a:t> поза </a:t>
            </a:r>
            <a:r>
              <a:rPr lang="ru-RU" dirty="0" err="1"/>
              <a:t>логікою</a:t>
            </a:r>
            <a:r>
              <a:rPr lang="ru-RU" dirty="0"/>
              <a:t>, доводами </a:t>
            </a:r>
            <a:r>
              <a:rPr lang="ru-RU" dirty="0" err="1"/>
              <a:t>розуму</a:t>
            </a:r>
            <a:r>
              <a:rPr lang="ru-RU" dirty="0"/>
              <a:t>, </a:t>
            </a:r>
            <a:r>
              <a:rPr lang="ru-RU" dirty="0" err="1"/>
              <a:t>традиційними</a:t>
            </a:r>
            <a:r>
              <a:rPr lang="ru-RU" dirty="0"/>
              <a:t> </a:t>
            </a:r>
            <a:r>
              <a:rPr lang="ru-RU" dirty="0" err="1"/>
              <a:t>естетичними</a:t>
            </a:r>
            <a:r>
              <a:rPr lang="ru-RU" dirty="0"/>
              <a:t> та </a:t>
            </a:r>
            <a:r>
              <a:rPr lang="ru-RU" dirty="0" err="1"/>
              <a:t>моральними</a:t>
            </a:r>
            <a:r>
              <a:rPr lang="ru-RU" dirty="0"/>
              <a:t> нормами; </a:t>
            </a:r>
            <a:r>
              <a:rPr lang="ru-RU" dirty="0" err="1"/>
              <a:t>звернення</a:t>
            </a:r>
            <a:r>
              <a:rPr lang="ru-RU" dirty="0"/>
              <a:t> до гротеску,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гумору</a:t>
            </a:r>
            <a:r>
              <a:rPr lang="ru-RU" dirty="0"/>
              <a:t>, </a:t>
            </a:r>
            <a:r>
              <a:rPr lang="ru-RU" dirty="0" err="1"/>
              <a:t>пародії</a:t>
            </a:r>
            <a:r>
              <a:rPr lang="ru-RU" dirty="0"/>
              <a:t>;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т.зв</a:t>
            </a:r>
            <a:r>
              <a:rPr lang="ru-RU" dirty="0"/>
              <a:t>. автоматичного </a:t>
            </a:r>
            <a:r>
              <a:rPr lang="ru-RU" dirty="0" err="1"/>
              <a:t>запису</a:t>
            </a:r>
            <a:r>
              <a:rPr lang="ru-RU" dirty="0"/>
              <a:t> (О</a:t>
            </a:r>
            <a:r>
              <a:rPr lang="en-US" dirty="0" err="1"/>
              <a:t>cr</a:t>
            </a:r>
            <a:r>
              <a:rPr lang="ru-RU" dirty="0"/>
              <a:t>і</a:t>
            </a:r>
            <a:r>
              <a:rPr lang="en-US" dirty="0" err="1"/>
              <a:t>ture</a:t>
            </a:r>
            <a:r>
              <a:rPr lang="en-US" dirty="0"/>
              <a:t> automat</a:t>
            </a:r>
            <a:r>
              <a:rPr lang="ru-RU" dirty="0"/>
              <a:t>і</a:t>
            </a:r>
            <a:r>
              <a:rPr lang="en-US" dirty="0" err="1"/>
              <a:t>qe</a:t>
            </a:r>
            <a:r>
              <a:rPr lang="en-US" dirty="0"/>
              <a:t>) </a:t>
            </a:r>
            <a:r>
              <a:rPr lang="ru-RU" dirty="0"/>
              <a:t>як точного </a:t>
            </a:r>
            <a:r>
              <a:rPr lang="ru-RU" dirty="0" err="1"/>
              <a:t>переказу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99352421"/>
      </p:ext>
    </p:extLst>
  </p:cSld>
  <p:clrMapOvr>
    <a:masterClrMapping/>
  </p:clrMapOvr>
  <p:transition spd="slow" advTm="30991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Погляди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сюрреалізму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Андре </a:t>
            </a:r>
            <a:r>
              <a:rPr lang="ru-RU" dirty="0" err="1"/>
              <a:t>Бретон</a:t>
            </a:r>
            <a:r>
              <a:rPr lang="ru-RU" dirty="0"/>
              <a:t> (фр. </a:t>
            </a:r>
            <a:r>
              <a:rPr lang="en-US" dirty="0"/>
              <a:t>André Breton). </a:t>
            </a:r>
            <a:r>
              <a:rPr lang="ru-RU" dirty="0" err="1"/>
              <a:t>Філософськими</a:t>
            </a:r>
            <a:r>
              <a:rPr lang="ru-RU" dirty="0"/>
              <a:t> засадами </a:t>
            </a:r>
            <a:r>
              <a:rPr lang="ru-RU" dirty="0" err="1"/>
              <a:t>сюрреалізму</a:t>
            </a:r>
            <a:r>
              <a:rPr lang="ru-RU" dirty="0"/>
              <a:t> є </a:t>
            </a:r>
            <a:r>
              <a:rPr lang="ru-RU" dirty="0" err="1"/>
              <a:t>суб'єктивно-ідеалістичні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інтуїтивізму</a:t>
            </a:r>
            <a:r>
              <a:rPr lang="ru-RU" dirty="0"/>
              <a:t>, фрейдизму, </a:t>
            </a:r>
            <a:r>
              <a:rPr lang="ru-RU" dirty="0" err="1"/>
              <a:t>східні</a:t>
            </a:r>
            <a:r>
              <a:rPr lang="ru-RU" dirty="0"/>
              <a:t> </a:t>
            </a:r>
            <a:r>
              <a:rPr lang="ru-RU" dirty="0" err="1"/>
              <a:t>містико-релігійні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.</a:t>
            </a:r>
          </a:p>
          <a:p>
            <a:r>
              <a:rPr lang="ru-RU" dirty="0" err="1"/>
              <a:t>Естетичні</a:t>
            </a:r>
            <a:r>
              <a:rPr lang="ru-RU" dirty="0"/>
              <a:t> засади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викладено</a:t>
            </a:r>
            <a:r>
              <a:rPr lang="ru-RU" dirty="0"/>
              <a:t> в «</a:t>
            </a:r>
            <a:r>
              <a:rPr lang="ru-RU" dirty="0" err="1"/>
              <a:t>Маніфестах</a:t>
            </a:r>
            <a:r>
              <a:rPr lang="ru-RU" dirty="0"/>
              <a:t> </a:t>
            </a:r>
            <a:r>
              <a:rPr lang="ru-RU" dirty="0" err="1"/>
              <a:t>сюрреалізму</a:t>
            </a:r>
            <a:r>
              <a:rPr lang="ru-RU" dirty="0"/>
              <a:t>» А. </a:t>
            </a:r>
            <a:r>
              <a:rPr lang="ru-RU" dirty="0" err="1"/>
              <a:t>Бретона</a:t>
            </a:r>
            <a:r>
              <a:rPr lang="ru-RU" dirty="0"/>
              <a:t>. </a:t>
            </a:r>
            <a:r>
              <a:rPr lang="ru-RU" dirty="0" err="1"/>
              <a:t>Сюрреалісти</a:t>
            </a:r>
            <a:r>
              <a:rPr lang="ru-RU" dirty="0"/>
              <a:t> закликали </a:t>
            </a:r>
            <a:r>
              <a:rPr lang="ru-RU" dirty="0" err="1"/>
              <a:t>звільнити</a:t>
            </a:r>
            <a:r>
              <a:rPr lang="ru-RU" dirty="0"/>
              <a:t> </a:t>
            </a:r>
            <a:r>
              <a:rPr lang="ru-RU" dirty="0" err="1"/>
              <a:t>людське</a:t>
            </a:r>
            <a:r>
              <a:rPr lang="ru-RU" dirty="0"/>
              <a:t> «Я» </a:t>
            </a:r>
            <a:r>
              <a:rPr lang="ru-RU" dirty="0" err="1"/>
              <a:t>від</a:t>
            </a:r>
            <a:r>
              <a:rPr lang="ru-RU" dirty="0"/>
              <a:t> «пут» </a:t>
            </a:r>
            <a:r>
              <a:rPr lang="ru-RU" dirty="0" err="1"/>
              <a:t>матеріалізму</a:t>
            </a:r>
            <a:r>
              <a:rPr lang="ru-RU" dirty="0"/>
              <a:t>, </a:t>
            </a:r>
            <a:r>
              <a:rPr lang="ru-RU" dirty="0" err="1"/>
              <a:t>логіки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породженням</a:t>
            </a:r>
            <a:r>
              <a:rPr lang="ru-RU" dirty="0"/>
              <a:t> </a:t>
            </a:r>
            <a:r>
              <a:rPr lang="ru-RU" dirty="0" err="1"/>
              <a:t>буржуазної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. На </a:t>
            </a:r>
            <a:r>
              <a:rPr lang="ru-RU" dirty="0" err="1"/>
              <a:t>їхню</a:t>
            </a:r>
            <a:r>
              <a:rPr lang="ru-RU" dirty="0"/>
              <a:t> думку, </a:t>
            </a:r>
            <a:r>
              <a:rPr lang="ru-RU" dirty="0" err="1"/>
              <a:t>митцю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спиратися</a:t>
            </a:r>
            <a:r>
              <a:rPr lang="ru-RU" dirty="0"/>
              <a:t> на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несвідомого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духу — </a:t>
            </a:r>
            <a:r>
              <a:rPr lang="ru-RU" dirty="0" err="1"/>
              <a:t>сни</a:t>
            </a:r>
            <a:r>
              <a:rPr lang="ru-RU" dirty="0"/>
              <a:t>, </a:t>
            </a:r>
            <a:r>
              <a:rPr lang="ru-RU" dirty="0" err="1"/>
              <a:t>галюцинації</a:t>
            </a:r>
            <a:r>
              <a:rPr lang="ru-RU" dirty="0"/>
              <a:t>, </a:t>
            </a:r>
            <a:r>
              <a:rPr lang="ru-RU" dirty="0" err="1"/>
              <a:t>марення</a:t>
            </a:r>
            <a:r>
              <a:rPr lang="ru-RU" dirty="0"/>
              <a:t>, </a:t>
            </a:r>
            <a:r>
              <a:rPr lang="ru-RU" dirty="0" err="1"/>
              <a:t>інтуїтивного</a:t>
            </a:r>
            <a:r>
              <a:rPr lang="ru-RU" dirty="0"/>
              <a:t>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проникнути</a:t>
            </a:r>
            <a:r>
              <a:rPr lang="ru-RU" dirty="0"/>
              <a:t> по той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, </a:t>
            </a:r>
            <a:r>
              <a:rPr lang="ru-RU" dirty="0" err="1"/>
              <a:t>осягнути</a:t>
            </a:r>
            <a:r>
              <a:rPr lang="ru-RU" dirty="0"/>
              <a:t> </a:t>
            </a:r>
            <a:r>
              <a:rPr lang="ru-RU" dirty="0" err="1"/>
              <a:t>нескінченне</a:t>
            </a:r>
            <a:r>
              <a:rPr lang="ru-RU" dirty="0"/>
              <a:t> й </a:t>
            </a:r>
            <a:r>
              <a:rPr lang="ru-RU" dirty="0" err="1"/>
              <a:t>вічне</a:t>
            </a:r>
            <a:r>
              <a:rPr lang="ru-RU" dirty="0"/>
              <a:t>.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сюрреалізму</a:t>
            </a:r>
            <a:r>
              <a:rPr lang="ru-RU" dirty="0"/>
              <a:t> (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надреального</a:t>
            </a:r>
            <a:r>
              <a:rPr lang="ru-RU" dirty="0"/>
              <a:t>, </a:t>
            </a:r>
            <a:r>
              <a:rPr lang="ru-RU" dirty="0" err="1"/>
              <a:t>містичні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, </a:t>
            </a:r>
            <a:r>
              <a:rPr lang="ru-RU" dirty="0" err="1"/>
              <a:t>елементи</a:t>
            </a:r>
            <a:r>
              <a:rPr lang="ru-RU" dirty="0"/>
              <a:t> фантастики, </a:t>
            </a:r>
            <a:r>
              <a:rPr lang="ru-RU" dirty="0" err="1"/>
              <a:t>жахи</a:t>
            </a:r>
            <a:r>
              <a:rPr lang="ru-RU" dirty="0"/>
              <a:t>, </a:t>
            </a:r>
            <a:r>
              <a:rPr lang="ru-RU" dirty="0" err="1"/>
              <a:t>спотворене</a:t>
            </a:r>
            <a:r>
              <a:rPr lang="ru-RU" dirty="0"/>
              <a:t> </a:t>
            </a:r>
            <a:r>
              <a:rPr lang="ru-RU" dirty="0" err="1"/>
              <a:t>людське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) </a:t>
            </a:r>
            <a:r>
              <a:rPr lang="ru-RU" dirty="0" err="1"/>
              <a:t>використовуються</a:t>
            </a:r>
            <a:r>
              <a:rPr lang="ru-RU" dirty="0"/>
              <a:t> в «</a:t>
            </a:r>
            <a:r>
              <a:rPr lang="ru-RU" dirty="0" err="1"/>
              <a:t>театрі</a:t>
            </a:r>
            <a:r>
              <a:rPr lang="ru-RU" dirty="0"/>
              <a:t> абсурду».</a:t>
            </a:r>
          </a:p>
        </p:txBody>
      </p:sp>
    </p:spTree>
    <p:extLst>
      <p:ext uri="{BB962C8B-B14F-4D97-AF65-F5344CB8AC3E}">
        <p14:creationId xmlns:p14="http://schemas.microsoft.com/office/powerpoint/2010/main" xmlns="" val="77135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42457">
        <p14:shred/>
      </p:transition>
    </mc:Choice>
    <mc:Fallback>
      <p:transition spd="slow" advTm="424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Сюрреалізм</a:t>
            </a:r>
            <a:r>
              <a:rPr lang="ru-RU" dirty="0"/>
              <a:t> </a:t>
            </a:r>
            <a:r>
              <a:rPr lang="ru-RU" dirty="0" err="1"/>
              <a:t>заперечує</a:t>
            </a:r>
            <a:r>
              <a:rPr lang="ru-RU" dirty="0"/>
              <a:t> </a:t>
            </a:r>
            <a:r>
              <a:rPr lang="ru-RU" dirty="0" err="1"/>
              <a:t>прийняті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моральних</a:t>
            </a:r>
            <a:r>
              <a:rPr lang="ru-RU" dirty="0"/>
              <a:t> засад,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Зигмунда </a:t>
            </a:r>
            <a:r>
              <a:rPr lang="ru-RU" dirty="0" err="1"/>
              <a:t>Фройда</a:t>
            </a:r>
            <a:r>
              <a:rPr lang="ru-RU" dirty="0"/>
              <a:t> </a:t>
            </a:r>
            <a:r>
              <a:rPr lang="ru-RU" dirty="0" err="1"/>
              <a:t>пропагує</a:t>
            </a:r>
            <a:r>
              <a:rPr lang="ru-RU" dirty="0"/>
              <a:t> </a:t>
            </a:r>
            <a:r>
              <a:rPr lang="ru-RU" dirty="0" err="1"/>
              <a:t>психічний</a:t>
            </a:r>
            <a:r>
              <a:rPr lang="ru-RU" dirty="0"/>
              <a:t> </a:t>
            </a:r>
            <a:r>
              <a:rPr lang="ru-RU" dirty="0" err="1"/>
              <a:t>анархізм</a:t>
            </a:r>
            <a:r>
              <a:rPr lang="ru-RU" dirty="0"/>
              <a:t>, автоматизм </a:t>
            </a:r>
            <a:r>
              <a:rPr lang="ru-RU" dirty="0" err="1"/>
              <a:t>вислову</a:t>
            </a:r>
            <a:r>
              <a:rPr lang="ru-RU" dirty="0"/>
              <a:t>,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контролю </a:t>
            </a:r>
            <a:r>
              <a:rPr lang="ru-RU" dirty="0" err="1"/>
              <a:t>розуму</a:t>
            </a:r>
            <a:r>
              <a:rPr lang="ru-RU" dirty="0"/>
              <a:t>, </a:t>
            </a:r>
            <a:r>
              <a:rPr lang="ru-RU" dirty="0" err="1"/>
              <a:t>спонтанність</a:t>
            </a:r>
            <a:r>
              <a:rPr lang="ru-RU" dirty="0"/>
              <a:t> </a:t>
            </a:r>
            <a:r>
              <a:rPr lang="ru-RU" dirty="0" err="1"/>
              <a:t>підсвідомості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098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7337">
        <p14:ripple/>
      </p:transition>
    </mc:Choice>
    <mc:Fallback>
      <p:transition spd="slow" advTm="173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Сюрреалізм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мистецтві</a:t>
            </a:r>
            <a:r>
              <a:rPr lang="ru-RU" dirty="0"/>
              <a:t> й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сюрреалізму</a:t>
            </a:r>
            <a:r>
              <a:rPr lang="ru-RU" dirty="0"/>
              <a:t> </a:t>
            </a:r>
            <a:r>
              <a:rPr lang="ru-RU" dirty="0" err="1"/>
              <a:t>поєдналися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й </a:t>
            </a:r>
            <a:r>
              <a:rPr lang="ru-RU" dirty="0" err="1"/>
              <a:t>несподівані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, </a:t>
            </a:r>
            <a:r>
              <a:rPr lang="ru-RU" dirty="0" err="1"/>
              <a:t>парадоксальні</a:t>
            </a:r>
            <a:r>
              <a:rPr lang="ru-RU" dirty="0"/>
              <a:t>, </a:t>
            </a:r>
            <a:r>
              <a:rPr lang="ru-RU" dirty="0" err="1"/>
              <a:t>контрастні</a:t>
            </a:r>
            <a:r>
              <a:rPr lang="ru-RU" dirty="0"/>
              <a:t> і часто </a:t>
            </a:r>
            <a:r>
              <a:rPr lang="ru-RU" dirty="0" err="1"/>
              <a:t>безглузді</a:t>
            </a:r>
            <a:r>
              <a:rPr lang="ru-RU" dirty="0"/>
              <a:t> (</a:t>
            </a:r>
            <a:r>
              <a:rPr lang="ru-RU" dirty="0" err="1"/>
              <a:t>Ґійом</a:t>
            </a:r>
            <a:r>
              <a:rPr lang="ru-RU" dirty="0"/>
              <a:t> </a:t>
            </a:r>
            <a:r>
              <a:rPr lang="ru-RU" dirty="0" err="1"/>
              <a:t>Аполлінер</a:t>
            </a:r>
            <a:r>
              <a:rPr lang="ru-RU" dirty="0"/>
              <a:t>, </a:t>
            </a:r>
            <a:r>
              <a:rPr lang="ru-RU" dirty="0" err="1"/>
              <a:t>Луї</a:t>
            </a:r>
            <a:r>
              <a:rPr lang="ru-RU" dirty="0"/>
              <a:t> Арагон, Поль </a:t>
            </a:r>
            <a:r>
              <a:rPr lang="ru-RU" dirty="0" err="1"/>
              <a:t>Елюар</a:t>
            </a:r>
            <a:r>
              <a:rPr lang="ru-RU" dirty="0"/>
              <a:t>, Андре </a:t>
            </a:r>
            <a:r>
              <a:rPr lang="ru-RU" dirty="0" err="1"/>
              <a:t>Бретон</a:t>
            </a:r>
            <a:r>
              <a:rPr lang="ru-RU" dirty="0"/>
              <a:t>, Пабло </a:t>
            </a:r>
            <a:r>
              <a:rPr lang="ru-RU" dirty="0" err="1"/>
              <a:t>Пікассо</a:t>
            </a:r>
            <a:r>
              <a:rPr lang="ru-RU" dirty="0"/>
              <a:t>, Рене </a:t>
            </a:r>
            <a:r>
              <a:rPr lang="ru-RU" dirty="0" err="1"/>
              <a:t>Магрит</a:t>
            </a:r>
            <a:r>
              <a:rPr lang="ru-RU" dirty="0"/>
              <a:t>, Сальвадор </a:t>
            </a:r>
            <a:r>
              <a:rPr lang="ru-RU" dirty="0" err="1"/>
              <a:t>Далі</a:t>
            </a:r>
            <a:r>
              <a:rPr lang="ru-RU" dirty="0"/>
              <a:t>, </a:t>
            </a:r>
            <a:r>
              <a:rPr lang="ru-RU" dirty="0" err="1"/>
              <a:t>Леонора</a:t>
            </a:r>
            <a:r>
              <a:rPr lang="ru-RU" dirty="0"/>
              <a:t> </a:t>
            </a:r>
            <a:r>
              <a:rPr lang="ru-RU" dirty="0" err="1"/>
              <a:t>Керрінгтон</a:t>
            </a:r>
            <a:r>
              <a:rPr lang="ru-RU" dirty="0"/>
              <a:t>), </a:t>
            </a:r>
            <a:r>
              <a:rPr lang="ru-RU" dirty="0" err="1"/>
              <a:t>Володимир</a:t>
            </a:r>
            <a:r>
              <a:rPr lang="ru-RU" dirty="0"/>
              <a:t> Куш.</a:t>
            </a:r>
          </a:p>
        </p:txBody>
      </p:sp>
    </p:spTree>
    <p:extLst>
      <p:ext uri="{BB962C8B-B14F-4D97-AF65-F5344CB8AC3E}">
        <p14:creationId xmlns:p14="http://schemas.microsoft.com/office/powerpoint/2010/main" xmlns="" val="5816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0449">
        <p14:honeycomb/>
      </p:transition>
    </mc:Choice>
    <mc:Fallback>
      <p:transition spd="slow" advTm="204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сюрреалізму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сюрреалізм</a:t>
            </a:r>
            <a:r>
              <a:rPr lang="ru-RU" dirty="0"/>
              <a:t> – запустив у </a:t>
            </a:r>
            <a:r>
              <a:rPr lang="ru-RU" dirty="0" err="1"/>
              <a:t>вжиток</a:t>
            </a:r>
            <a:r>
              <a:rPr lang="ru-RU" dirty="0"/>
              <a:t> в 1917 р </a:t>
            </a:r>
            <a:r>
              <a:rPr lang="ru-RU" dirty="0" err="1"/>
              <a:t>Гійом</a:t>
            </a:r>
            <a:r>
              <a:rPr lang="ru-RU" dirty="0"/>
              <a:t> </a:t>
            </a:r>
            <a:r>
              <a:rPr lang="ru-RU" dirty="0" err="1"/>
              <a:t>Аполлінер.Сюрреалистическими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зображують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/>
              <a:t>, </a:t>
            </a:r>
            <a:r>
              <a:rPr lang="ru-RU" dirty="0" err="1"/>
              <a:t>Аполлінер</a:t>
            </a:r>
            <a:r>
              <a:rPr lang="ru-RU" dirty="0"/>
              <a:t> назвав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й </a:t>
            </a:r>
            <a:r>
              <a:rPr lang="ru-RU" dirty="0" err="1"/>
              <a:t>п'єсу</a:t>
            </a:r>
            <a:r>
              <a:rPr lang="ru-RU" dirty="0"/>
              <a:t> ,у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зафіксовано</a:t>
            </a:r>
            <a:r>
              <a:rPr lang="ru-RU" dirty="0"/>
              <a:t> </a:t>
            </a:r>
            <a:r>
              <a:rPr lang="ru-RU" dirty="0" err="1"/>
              <a:t>безладні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ужив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поет і </a:t>
            </a:r>
            <a:r>
              <a:rPr lang="ru-RU" dirty="0" err="1"/>
              <a:t>психіатр</a:t>
            </a:r>
            <a:r>
              <a:rPr lang="ru-RU" dirty="0"/>
              <a:t> </a:t>
            </a:r>
            <a:r>
              <a:rPr lang="ru-RU" dirty="0" err="1"/>
              <a:t>АндреБретон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615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7839">
        <p14:glitter pattern="hexagon"/>
      </p:transition>
    </mc:Choice>
    <mc:Fallback>
      <p:transition spd="slow" advTm="178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Downloads\картинки\сюрреаызм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534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6353">
        <p14:vortex dir="r"/>
      </p:transition>
    </mc:Choice>
    <mc:Fallback>
      <p:transition spd="slow" advTm="63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Естетичні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сюрреалізму</a:t>
            </a:r>
            <a:r>
              <a:rPr lang="ru-RU" dirty="0"/>
              <a:t>, </a:t>
            </a:r>
            <a:r>
              <a:rPr lang="ru-RU" dirty="0" err="1"/>
              <a:t>грунтуються</a:t>
            </a:r>
            <a:r>
              <a:rPr lang="ru-RU" dirty="0"/>
              <a:t> на </a:t>
            </a:r>
            <a:r>
              <a:rPr lang="ru-RU" dirty="0" err="1"/>
              <a:t>алогічності</a:t>
            </a:r>
            <a:r>
              <a:rPr lang="ru-RU" dirty="0"/>
              <a:t> й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розумного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діячами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своєрідним</a:t>
            </a:r>
            <a:r>
              <a:rPr lang="ru-RU" dirty="0"/>
              <a:t> протестом </a:t>
            </a:r>
            <a:r>
              <a:rPr lang="ru-RU" dirty="0" err="1"/>
              <a:t>суспільству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областю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практики </a:t>
            </a:r>
            <a:r>
              <a:rPr lang="ru-RU" dirty="0" err="1"/>
              <a:t>сюрреалізму</a:t>
            </a:r>
            <a:r>
              <a:rPr lang="ru-RU" dirty="0"/>
              <a:t> стало </a:t>
            </a:r>
            <a:r>
              <a:rPr lang="ru-RU" dirty="0" err="1"/>
              <a:t>образотворче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 У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сюрреалісти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як </a:t>
            </a:r>
            <a:r>
              <a:rPr lang="ru-RU" dirty="0" err="1"/>
              <a:t>живопис</a:t>
            </a:r>
            <a:r>
              <a:rPr lang="ru-RU" dirty="0"/>
              <a:t> і скульптуру, а й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недавні</a:t>
            </a:r>
            <a:r>
              <a:rPr lang="ru-RU" dirty="0"/>
              <a:t> “</a:t>
            </a:r>
            <a:r>
              <a:rPr lang="ru-RU" dirty="0" err="1"/>
              <a:t>нововведення</a:t>
            </a:r>
            <a:r>
              <a:rPr lang="ru-RU" dirty="0"/>
              <a:t>” </a:t>
            </a:r>
            <a:r>
              <a:rPr lang="ru-RU" dirty="0" err="1"/>
              <a:t>кубістів</a:t>
            </a:r>
            <a:r>
              <a:rPr lang="ru-RU" dirty="0"/>
              <a:t>, </a:t>
            </a:r>
            <a:r>
              <a:rPr lang="ru-RU" dirty="0" err="1"/>
              <a:t>футуристів</a:t>
            </a:r>
            <a:r>
              <a:rPr lang="ru-RU" dirty="0"/>
              <a:t> і </a:t>
            </a:r>
            <a:r>
              <a:rPr lang="ru-RU" dirty="0" err="1"/>
              <a:t>дадаїстів</a:t>
            </a:r>
            <a:r>
              <a:rPr lang="ru-RU" dirty="0"/>
              <a:t> – </a:t>
            </a:r>
            <a:r>
              <a:rPr lang="ru-RU" dirty="0" err="1"/>
              <a:t>колажі,реди</a:t>
            </a:r>
            <a:r>
              <a:rPr lang="ru-RU" dirty="0"/>
              <a:t> –</a:t>
            </a:r>
            <a:r>
              <a:rPr lang="ru-RU" dirty="0" err="1"/>
              <a:t>мейд,фроттажи,рейографи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7624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2581">
        <p14:prism/>
      </p:transition>
    </mc:Choice>
    <mc:Fallback>
      <p:transition spd="slow" advTm="325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Важливу</a:t>
            </a:r>
            <a:r>
              <a:rPr lang="ru-RU" dirty="0" smtClean="0"/>
              <a:t> роль на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сюрреалізму</a:t>
            </a:r>
            <a:r>
              <a:rPr lang="ru-RU" dirty="0" smtClean="0"/>
              <a:t> </a:t>
            </a:r>
            <a:r>
              <a:rPr lang="ru-RU" dirty="0" err="1" smtClean="0"/>
              <a:t>зіграв</a:t>
            </a:r>
            <a:r>
              <a:rPr lang="ru-RU" dirty="0" smtClean="0"/>
              <a:t> </a:t>
            </a:r>
            <a:r>
              <a:rPr lang="ru-RU" dirty="0" err="1" smtClean="0"/>
              <a:t>дадаїзм</a:t>
            </a:r>
            <a:r>
              <a:rPr lang="ru-RU" dirty="0" smtClean="0"/>
              <a:t>, яка </a:t>
            </a:r>
            <a:r>
              <a:rPr lang="ru-RU" dirty="0" err="1" smtClean="0"/>
              <a:t>ґрунтувалася</a:t>
            </a:r>
            <a:r>
              <a:rPr lang="ru-RU" dirty="0" smtClean="0"/>
              <a:t> на </a:t>
            </a:r>
            <a:r>
              <a:rPr lang="ru-RU" dirty="0" err="1" smtClean="0"/>
              <a:t>негативне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естетиці</a:t>
            </a:r>
            <a:r>
              <a:rPr lang="ru-RU" dirty="0" smtClean="0"/>
              <a:t>. Вони </a:t>
            </a:r>
            <a:r>
              <a:rPr lang="ru-RU" dirty="0" err="1" smtClean="0"/>
              <a:t>протистояли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існуючим</a:t>
            </a:r>
            <a:r>
              <a:rPr lang="ru-RU" dirty="0" smtClean="0"/>
              <a:t> у той час стилям у </a:t>
            </a:r>
            <a:r>
              <a:rPr lang="ru-RU" dirty="0" err="1" smtClean="0"/>
              <a:t>вигляді</a:t>
            </a:r>
            <a:r>
              <a:rPr lang="ru-RU" dirty="0" smtClean="0"/>
              <a:t> «безумства».</a:t>
            </a:r>
          </a:p>
          <a:p>
            <a:r>
              <a:rPr lang="ru-RU" dirty="0" err="1" smtClean="0"/>
              <a:t>Сюрреалізм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у </a:t>
            </a:r>
            <a:r>
              <a:rPr lang="ru-RU" dirty="0" err="1" smtClean="0"/>
              <a:t>зображенні</a:t>
            </a:r>
            <a:r>
              <a:rPr lang="ru-RU" dirty="0" smtClean="0"/>
              <a:t> </a:t>
            </a:r>
            <a:r>
              <a:rPr lang="ru-RU" dirty="0" err="1" smtClean="0"/>
              <a:t>чогось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реального </a:t>
            </a:r>
            <a:r>
              <a:rPr lang="ru-RU" dirty="0" err="1" smtClean="0"/>
              <a:t>інадразумного</a:t>
            </a:r>
            <a:r>
              <a:rPr lang="ru-RU" dirty="0" smtClean="0"/>
              <a:t>, тому </a:t>
            </a:r>
            <a:r>
              <a:rPr lang="ru-RU" dirty="0" err="1" smtClean="0"/>
              <a:t>сюрреалісти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використовувало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у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домогтися</a:t>
            </a:r>
            <a:r>
              <a:rPr lang="ru-RU" dirty="0" smtClean="0"/>
              <a:t> «</a:t>
            </a:r>
            <a:r>
              <a:rPr lang="ru-RU" dirty="0" err="1" smtClean="0"/>
              <a:t>виходу</a:t>
            </a:r>
            <a:r>
              <a:rPr lang="ru-RU" dirty="0" smtClean="0"/>
              <a:t> з реального </a:t>
            </a:r>
            <a:r>
              <a:rPr lang="ru-RU" dirty="0" err="1" smtClean="0"/>
              <a:t>світу</a:t>
            </a:r>
            <a:r>
              <a:rPr lang="ru-RU" dirty="0" smtClean="0"/>
              <a:t>». Вони писали </a:t>
            </a:r>
            <a:r>
              <a:rPr lang="ru-RU" dirty="0" err="1" smtClean="0"/>
              <a:t>всонном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, </a:t>
            </a:r>
            <a:r>
              <a:rPr lang="ru-RU" dirty="0" err="1" smtClean="0"/>
              <a:t>стані</a:t>
            </a:r>
            <a:r>
              <a:rPr lang="ru-RU" dirty="0" smtClean="0"/>
              <a:t> трансу і </a:t>
            </a:r>
            <a:r>
              <a:rPr lang="ru-RU" dirty="0" err="1" smtClean="0"/>
              <a:t>гіпнозу</a:t>
            </a:r>
            <a:r>
              <a:rPr lang="ru-RU" dirty="0" smtClean="0"/>
              <a:t>.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ідеєю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ірраціонального</a:t>
            </a:r>
            <a:r>
              <a:rPr lang="ru-RU" dirty="0" smtClean="0"/>
              <a:t> за </a:t>
            </a:r>
            <a:r>
              <a:rPr lang="ru-RU" dirty="0" err="1" smtClean="0"/>
              <a:t>дійсність</a:t>
            </a:r>
            <a:r>
              <a:rPr lang="ru-RU" dirty="0" smtClean="0"/>
              <a:t>, </a:t>
            </a:r>
            <a:r>
              <a:rPr lang="ru-RU" dirty="0" err="1" smtClean="0"/>
              <a:t>відмови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логіки</a:t>
            </a:r>
            <a:r>
              <a:rPr lang="ru-RU" dirty="0" smtClean="0"/>
              <a:t> й </a:t>
            </a:r>
            <a:r>
              <a:rPr lang="ru-RU" dirty="0" err="1" smtClean="0"/>
              <a:t>розуму</a:t>
            </a:r>
            <a:r>
              <a:rPr lang="ru-RU" dirty="0" smtClean="0"/>
              <a:t>, </a:t>
            </a:r>
            <a:r>
              <a:rPr lang="ru-RU" dirty="0" err="1" smtClean="0"/>
              <a:t>доведення</a:t>
            </a:r>
            <a:r>
              <a:rPr lang="ru-RU" dirty="0" smtClean="0"/>
              <a:t> </a:t>
            </a:r>
            <a:r>
              <a:rPr lang="ru-RU" dirty="0" err="1" smtClean="0"/>
              <a:t>зображуваного</a:t>
            </a:r>
            <a:r>
              <a:rPr lang="ru-RU" dirty="0" smtClean="0"/>
              <a:t> абсурдно. За основу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сюрреалісти</a:t>
            </a:r>
            <a:r>
              <a:rPr lang="ru-RU" dirty="0" smtClean="0"/>
              <a:t> взяли </a:t>
            </a:r>
            <a:r>
              <a:rPr lang="ru-RU" dirty="0" err="1" smtClean="0"/>
              <a:t>філософію</a:t>
            </a:r>
            <a:r>
              <a:rPr lang="ru-RU" dirty="0" smtClean="0"/>
              <a:t> З. Фрейда, </a:t>
            </a:r>
            <a:r>
              <a:rPr lang="ru-RU" dirty="0" err="1" smtClean="0"/>
              <a:t>зокрема</a:t>
            </a:r>
            <a:r>
              <a:rPr lang="ru-RU" dirty="0" smtClean="0"/>
              <a:t> норму закону про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принципової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здоровими</a:t>
            </a:r>
            <a:r>
              <a:rPr lang="ru-RU" dirty="0" smtClean="0"/>
              <a:t> й </a:t>
            </a:r>
            <a:r>
              <a:rPr lang="ru-RU" dirty="0" err="1" smtClean="0"/>
              <a:t>психічними</a:t>
            </a:r>
            <a:r>
              <a:rPr lang="ru-RU" dirty="0" smtClean="0"/>
              <a:t> </a:t>
            </a:r>
            <a:r>
              <a:rPr lang="ru-RU" dirty="0" err="1" smtClean="0"/>
              <a:t>хворими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Сюрреалізм</a:t>
            </a:r>
            <a:r>
              <a:rPr lang="ru-RU" dirty="0" smtClean="0"/>
              <a:t> став </a:t>
            </a:r>
            <a:r>
              <a:rPr lang="ru-RU" dirty="0" err="1" smtClean="0"/>
              <a:t>яскраву</a:t>
            </a:r>
            <a:r>
              <a:rPr lang="ru-RU" dirty="0" smtClean="0"/>
              <a:t> </a:t>
            </a:r>
            <a:r>
              <a:rPr lang="ru-RU" dirty="0" err="1" smtClean="0"/>
              <a:t>сторінку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і </a:t>
            </a:r>
            <a:r>
              <a:rPr lang="ru-RU" dirty="0" err="1" smtClean="0"/>
              <a:t>мистецтві</a:t>
            </a:r>
            <a:r>
              <a:rPr lang="ru-RU" dirty="0" smtClean="0"/>
              <a:t>. Твори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напряму</a:t>
            </a:r>
            <a:r>
              <a:rPr lang="ru-RU" dirty="0" smtClean="0"/>
              <a:t> </a:t>
            </a:r>
            <a:r>
              <a:rPr lang="ru-RU" dirty="0" err="1" smtClean="0"/>
              <a:t>заворожують</a:t>
            </a:r>
            <a:r>
              <a:rPr lang="ru-RU" dirty="0" smtClean="0"/>
              <a:t> і </a:t>
            </a:r>
            <a:r>
              <a:rPr lang="ru-RU" dirty="0" err="1" smtClean="0"/>
              <a:t>затягують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нереальним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, вони </a:t>
            </a:r>
            <a:r>
              <a:rPr lang="ru-RU" dirty="0" err="1" smtClean="0"/>
              <a:t>незрозумілі</a:t>
            </a:r>
            <a:r>
              <a:rPr lang="ru-RU" dirty="0" smtClean="0"/>
              <a:t>, але </a:t>
            </a:r>
            <a:r>
              <a:rPr lang="ru-RU" dirty="0" err="1" smtClean="0"/>
              <a:t>здійснитися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і </a:t>
            </a:r>
            <a:r>
              <a:rPr lang="ru-RU" dirty="0" err="1" smtClean="0"/>
              <a:t>привабливі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734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61789">
        <p14:switch dir="r"/>
      </p:transition>
    </mc:Choice>
    <mc:Fallback>
      <p:transition spd="slow" advTm="617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</TotalTime>
  <Words>533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сЮРРЕАЛЫЗМ</vt:lpstr>
      <vt:lpstr>Що так сюрреалізм?</vt:lpstr>
      <vt:lpstr>Погляди</vt:lpstr>
      <vt:lpstr>…</vt:lpstr>
      <vt:lpstr>Сюрреалізм у світовій культурі</vt:lpstr>
      <vt:lpstr> Розвиток сюрреалізму </vt:lpstr>
      <vt:lpstr>Слайд 7</vt:lpstr>
      <vt:lpstr>Висновок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сЮРРЕАЛЫЗМ</dc:title>
  <dc:creator>Sveta</dc:creator>
  <cp:lastModifiedBy>Full</cp:lastModifiedBy>
  <cp:revision>4</cp:revision>
  <dcterms:created xsi:type="dcterms:W3CDTF">2013-09-10T14:53:08Z</dcterms:created>
  <dcterms:modified xsi:type="dcterms:W3CDTF">2014-06-03T07:59:59Z</dcterms:modified>
</cp:coreProperties>
</file>