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085976E-376B-4106-B8A4-1A3275091B6A}" type="datetimeFigureOut">
              <a:rPr lang="uk-UA" smtClean="0"/>
              <a:pPr/>
              <a:t>10.10.2013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83629D8-CD68-4AE6-A49B-52E7A9AA2A1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№9</a:t>
            </a:r>
            <a:br>
              <a:rPr lang="uk-UA" dirty="0" smtClean="0"/>
            </a:br>
            <a:r>
              <a:rPr lang="uk-UA" dirty="0" smtClean="0"/>
              <a:t>Адміністративна юстиція України: розвиток та проблеми її становлення.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458200" cy="1470025"/>
          </a:xfrm>
        </p:spPr>
        <p:txBody>
          <a:bodyPr/>
          <a:lstStyle/>
          <a:p>
            <a:pPr algn="ctr"/>
            <a:r>
              <a:rPr lang="ru-RU" dirty="0" smtClean="0"/>
              <a:t>ДЯКУЮ ЗА УВАГУ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68960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Однією з основних ознак правової держави є право на доступ до правосуддя та справедливий судовий розгляд.</a:t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700" dirty="0" smtClean="0"/>
              <a:t>Згідно зі ст. 55 Конституції України кожному гарантується право на оскарження в суді рішень, дій чи бездіяльності органів державної влади, органів місцевого самоврядування, посадових і службових осіб, які зобов’язані діяти лише на підставі, в межах повноважень та у спосіб, що передбачені Конституцією та законами України (ст.19 Конституції України).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25144"/>
            <a:ext cx="4953000" cy="175260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Завдяки створенню адміністративної юстиції буде не тільки гарантовано укріплення правопорядку в сфері управлінської діяльності, а й надано можливість окремому громадянину реалізувати свої права по відношенню до органів державної влади шляхом оскарження їх неправомірних рішень, дій чи бездіяльності. 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Під адміністративною юстицією, як правило, розуміють особливий вид правосуддя, метою якого є здійснення розгляду скарг громадян, їхніх об’єднань, інших фізичних і юридичних осіб на незаконні дії чи бездіяльність органів виконавчої влади і органів місцевого самоврядування (адміністративних органів), їх посадових і службових осіб, які завдають позивачам матеріальних чи (та) моральних збитків. 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1470025"/>
          </a:xfrm>
        </p:spPr>
        <p:txBody>
          <a:bodyPr>
            <a:noAutofit/>
          </a:bodyPr>
          <a:lstStyle/>
          <a:p>
            <a:r>
              <a:rPr lang="uk-UA" sz="2400" dirty="0" smtClean="0"/>
              <a:t>До 1996 р. вирішення проблеми адміністративних судів гальмувалося в зв’язку з </a:t>
            </a:r>
            <a:r>
              <a:rPr lang="uk-UA" sz="2400" dirty="0" err="1" smtClean="0"/>
              <a:t>несприйняттям</a:t>
            </a:r>
            <a:r>
              <a:rPr lang="uk-UA" sz="2400" dirty="0" smtClean="0"/>
              <a:t> судовою системою та іншими державними структурами цього виду правосуддя. Лише із запровадженням на конституційному рівні принципу спеціалізації судів загальної юрисдикції адміністративна юстиція перестала бути лише теоретичною проблемою, а її запровадження поступово стало переміщуватися з площини загальнотеоретичних дискусій у сферу законотворення. </a:t>
            </a: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Для розгляду </a:t>
            </a:r>
            <a:r>
              <a:rPr lang="uk-UA" sz="2400" dirty="0" smtClean="0"/>
              <a:t>адміністративних справ спеціалізованими судовими органами використовується систематизоване адміністративне законодавство – Адміністративні кодекси. Саме вони докладно регулюють процес прийняття адміністративних рішень, їх реалізацію, процедуру оскарження до вищих інстанцій, права суб’єктів адміністративного провадження, статус державних і муніципальних службовців, їх права й функціональні обов’язки, відповідальність за неналежне виконання цих обов’язків та інші важливі питання управлінської діяльності.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212976"/>
            <a:ext cx="8229600" cy="1069848"/>
          </a:xfrm>
        </p:spPr>
        <p:txBody>
          <a:bodyPr>
            <a:normAutofit fontScale="90000"/>
          </a:bodyPr>
          <a:lstStyle/>
          <a:p>
            <a:pPr lvl="0"/>
            <a:r>
              <a:rPr lang="uk-UA" sz="2700" b="1" i="1" u="sng" dirty="0" smtClean="0">
                <a:solidFill>
                  <a:srgbClr val="7030A0"/>
                </a:solidFill>
              </a:rPr>
              <a:t>Серед етапів розвитку адміністративної юстиції як складової адміністративної та судової реформи можна виділити </a:t>
            </a:r>
            <a:r>
              <a:rPr lang="uk-UA" sz="2700" b="1" i="1" u="sng" dirty="0" smtClean="0">
                <a:solidFill>
                  <a:srgbClr val="7030A0"/>
                </a:solidFill>
              </a:rPr>
              <a:t>наступні:</a:t>
            </a:r>
            <a:r>
              <a:rPr lang="uk-UA" sz="3100" b="1" i="1" dirty="0" smtClean="0"/>
              <a:t/>
            </a:r>
            <a:br>
              <a:rPr lang="uk-UA" sz="3100" b="1" i="1" dirty="0" smtClean="0"/>
            </a:br>
            <a:r>
              <a:rPr lang="uk-UA" sz="3100" b="1" i="1" dirty="0" smtClean="0"/>
              <a:t/>
            </a:r>
            <a:br>
              <a:rPr lang="uk-UA" sz="3100" b="1" i="1" dirty="0" smtClean="0"/>
            </a:br>
            <a:r>
              <a:rPr lang="uk-UA" sz="3100" b="1" i="1" dirty="0" smtClean="0"/>
              <a:t>   </a:t>
            </a:r>
            <a:r>
              <a:rPr lang="ru-RU" sz="3100" i="1" dirty="0" smtClean="0"/>
              <a:t>1.</a:t>
            </a:r>
            <a:r>
              <a:rPr lang="uk-UA" sz="3100" i="1" dirty="0" smtClean="0"/>
              <a:t>реформування </a:t>
            </a:r>
            <a:r>
              <a:rPr lang="uk-UA" sz="3100" i="1" dirty="0" smtClean="0"/>
              <a:t>системи судів відповідно до Конституції, в тому числі запровадження системи адміністративно-правових відносин</a:t>
            </a:r>
            <a:r>
              <a:rPr lang="uk-UA" sz="3100" i="1" dirty="0" smtClean="0"/>
              <a:t>;</a:t>
            </a:r>
            <a:br>
              <a:rPr lang="uk-UA" sz="3100" i="1" dirty="0" smtClean="0"/>
            </a:br>
            <a:r>
              <a:rPr lang="uk-UA" sz="3100" i="1" dirty="0" smtClean="0"/>
              <a:t/>
            </a:r>
            <a:br>
              <a:rPr lang="uk-UA" sz="3100" i="1" dirty="0" smtClean="0"/>
            </a:br>
            <a:r>
              <a:rPr lang="uk-UA" sz="3100" i="1" dirty="0" smtClean="0"/>
              <a:t>   2.правове </a:t>
            </a:r>
            <a:r>
              <a:rPr lang="uk-UA" sz="3100" i="1" dirty="0" smtClean="0"/>
              <a:t>забезпечення правосуддя в сфері адміністративно-правових відносин</a:t>
            </a:r>
            <a:r>
              <a:rPr lang="uk-UA" sz="3100" i="1" dirty="0" smtClean="0"/>
              <a:t>;</a:t>
            </a:r>
            <a:br>
              <a:rPr lang="uk-UA" sz="3100" i="1" dirty="0" smtClean="0"/>
            </a:br>
            <a:r>
              <a:rPr lang="uk-UA" sz="3100" i="1" dirty="0" smtClean="0"/>
              <a:t/>
            </a:r>
            <a:br>
              <a:rPr lang="uk-UA" sz="3100" i="1" dirty="0" smtClean="0"/>
            </a:br>
            <a:r>
              <a:rPr lang="uk-UA" sz="3100" i="1" dirty="0" smtClean="0"/>
              <a:t>   3.організаційне</a:t>
            </a:r>
            <a:r>
              <a:rPr lang="uk-UA" sz="3100" i="1" dirty="0" smtClean="0"/>
              <a:t>, матеріально-технічне, кадрове та інше забезпечення діяльності адміністративних судів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ВИСНОВКИ</a:t>
            </a:r>
            <a:br>
              <a:rPr lang="ru-RU" sz="4900" dirty="0" smtClean="0"/>
            </a:br>
            <a:r>
              <a:rPr lang="uk-UA" sz="3100" dirty="0" smtClean="0"/>
              <a:t>Отже, в Україні до нині так і не склалася система надійного захисту як приватних, так і публічних (у тому числі й державних) інтересів судами. Підсумовуючи, зазначимо, що з прийняттям Адміністративного процесуального кодексу і утворенням системи </a:t>
            </a:r>
            <a:r>
              <a:rPr lang="uk-UA" sz="3100" dirty="0" err="1" smtClean="0"/>
              <a:t>адмінсудів</a:t>
            </a:r>
            <a:r>
              <a:rPr lang="uk-UA" sz="3100" dirty="0" smtClean="0"/>
              <a:t> захист прав, свобод та інтересів людини і громадянина у сфері публічно-правових відносин буде забезпечено реально, а не декларативно.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315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№9 Адміністративна юстиція України: розвиток та проблеми її становлення.</vt:lpstr>
      <vt:lpstr>Однією з основних ознак правової держави є право на доступ до правосуддя та справедливий судовий розгляд. </vt:lpstr>
      <vt:lpstr>Згідно зі ст. 55 Конституції України кожному гарантується право на оскарження в суді рішень, дій чи бездіяльності органів державної влади, органів місцевого самоврядування, посадових і службових осіб, які зобов’язані діяти лише на підставі, в межах повноважень та у спосіб, що передбачені Конституцією та законами України (ст.19 Конституції України). </vt:lpstr>
      <vt:lpstr>Завдяки створенню адміністративної юстиції буде не тільки гарантовано укріплення правопорядку в сфері управлінської діяльності, а й надано можливість окремому громадянину реалізувати свої права по відношенню до органів державної влади шляхом оскарження їх неправомірних рішень, дій чи бездіяльності. </vt:lpstr>
      <vt:lpstr>Під адміністративною юстицією, як правило, розуміють особливий вид правосуддя, метою якого є здійснення розгляду скарг громадян, їхніх об’єднань, інших фізичних і юридичних осіб на незаконні дії чи бездіяльність органів виконавчої влади і органів місцевого самоврядування (адміністративних органів), їх посадових і службових осіб, які завдають позивачам матеріальних чи (та) моральних збитків. </vt:lpstr>
      <vt:lpstr>До 1996 р. вирішення проблеми адміністративних судів гальмувалося в зв’язку з несприйняттям судовою системою та іншими державними структурами цього виду правосуддя. Лише із запровадженням на конституційному рівні принципу спеціалізації судів загальної юрисдикції адміністративна юстиція перестала бути лише теоретичною проблемою, а її запровадження поступово стало переміщуватися з площини загальнотеоретичних дискусій у сферу законотворення. </vt:lpstr>
      <vt:lpstr>Для розгляду адміністративних справ спеціалізованими судовими органами використовується систематизоване адміністративне законодавство – Адміністративні кодекси. Саме вони докладно регулюють процес прийняття адміністративних рішень, їх реалізацію, процедуру оскарження до вищих інстанцій, права суб’єктів адміністративного провадження, статус державних і муніципальних службовців, їх права й функціональні обов’язки, відповідальність за неналежне виконання цих обов’язків та інші важливі питання управлінської діяльності.</vt:lpstr>
      <vt:lpstr>Серед етапів розвитку адміністративної юстиції як складової адміністративної та судової реформи можна виділити наступні:     1.реформування системи судів відповідно до Конституції, в тому числі запровадження системи адміністративно-правових відносин;     2.правове забезпечення правосуддя в сфері адміністративно-правових відносин;     3.організаційне, матеріально-технічне, кадрове та інше забезпечення діяльності адміністративних судів   </vt:lpstr>
      <vt:lpstr>ВИСНОВКИ Отже, в Україні до нині так і не склалася система надійного захисту як приватних, так і публічних (у тому числі й державних) інтересів судами. Підсумовуючи, зазначимо, що з прийняттям Адміністративного процесуального кодексу і утворенням системи адмінсудів захист прав, свобод та інтересів людини і громадянина у сфері публічно-правових відносин буде забезпечено реально, а не декларативно. 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8</cp:revision>
  <dcterms:created xsi:type="dcterms:W3CDTF">2013-10-10T19:35:09Z</dcterms:created>
  <dcterms:modified xsi:type="dcterms:W3CDTF">2013-10-10T19:56:17Z</dcterms:modified>
</cp:coreProperties>
</file>