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61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82" r:id="rId26"/>
    <p:sldId id="283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905000"/>
            <a:ext cx="4114800" cy="2888381"/>
          </a:xfrm>
        </p:spPr>
        <p:txBody>
          <a:bodyPr anchor="b">
            <a:normAutofit/>
          </a:bodyPr>
          <a:lstStyle>
            <a:lvl1pPr algn="l"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029201"/>
            <a:ext cx="4114800" cy="825583"/>
          </a:xfr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40580" y="4860758"/>
            <a:ext cx="39776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BB9F-04DD-4BEC-B746-E3998C50229B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76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29500" y="0"/>
            <a:ext cx="1714500" cy="68580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8100" y="495300"/>
            <a:ext cx="1028700" cy="5829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2013" y="495300"/>
            <a:ext cx="6395987" cy="5829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4123-CFCC-4353-8B30-DE0CCE4E62CF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2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3574-5682-4D4A-B7D7-D09D32527D76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8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88168"/>
            <a:ext cx="9144000" cy="4584032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олилиния 21"/>
          <p:cNvSpPr>
            <a:spLocks noEditPoints="1"/>
          </p:cNvSpPr>
          <p:nvPr/>
        </p:nvSpPr>
        <p:spPr bwMode="auto">
          <a:xfrm>
            <a:off x="7233386" y="197816"/>
            <a:ext cx="1750164" cy="6276549"/>
          </a:xfrm>
          <a:custGeom>
            <a:avLst/>
            <a:gdLst>
              <a:gd name="T0" fmla="*/ 520 w 728"/>
              <a:gd name="T1" fmla="*/ 954 h 1962"/>
              <a:gd name="T2" fmla="*/ 367 w 728"/>
              <a:gd name="T3" fmla="*/ 755 h 1962"/>
              <a:gd name="T4" fmla="*/ 440 w 728"/>
              <a:gd name="T5" fmla="*/ 671 h 1962"/>
              <a:gd name="T6" fmla="*/ 519 w 728"/>
              <a:gd name="T7" fmla="*/ 526 h 1962"/>
              <a:gd name="T8" fmla="*/ 536 w 728"/>
              <a:gd name="T9" fmla="*/ 215 h 1962"/>
              <a:gd name="T10" fmla="*/ 452 w 728"/>
              <a:gd name="T11" fmla="*/ 15 h 1962"/>
              <a:gd name="T12" fmla="*/ 294 w 728"/>
              <a:gd name="T13" fmla="*/ 205 h 1962"/>
              <a:gd name="T14" fmla="*/ 286 w 728"/>
              <a:gd name="T15" fmla="*/ 539 h 1962"/>
              <a:gd name="T16" fmla="*/ 128 w 728"/>
              <a:gd name="T17" fmla="*/ 793 h 1962"/>
              <a:gd name="T18" fmla="*/ 4 w 728"/>
              <a:gd name="T19" fmla="*/ 1131 h 1962"/>
              <a:gd name="T20" fmla="*/ 285 w 728"/>
              <a:gd name="T21" fmla="*/ 1491 h 1962"/>
              <a:gd name="T22" fmla="*/ 488 w 728"/>
              <a:gd name="T23" fmla="*/ 1551 h 1962"/>
              <a:gd name="T24" fmla="*/ 278 w 728"/>
              <a:gd name="T25" fmla="*/ 1894 h 1962"/>
              <a:gd name="T26" fmla="*/ 266 w 728"/>
              <a:gd name="T27" fmla="*/ 1869 h 1962"/>
              <a:gd name="T28" fmla="*/ 292 w 728"/>
              <a:gd name="T29" fmla="*/ 1866 h 1962"/>
              <a:gd name="T30" fmla="*/ 374 w 728"/>
              <a:gd name="T31" fmla="*/ 1777 h 1962"/>
              <a:gd name="T32" fmla="*/ 339 w 728"/>
              <a:gd name="T33" fmla="*/ 1681 h 1962"/>
              <a:gd name="T34" fmla="*/ 267 w 728"/>
              <a:gd name="T35" fmla="*/ 1653 h 1962"/>
              <a:gd name="T36" fmla="*/ 153 w 728"/>
              <a:gd name="T37" fmla="*/ 1776 h 1962"/>
              <a:gd name="T38" fmla="*/ 218 w 728"/>
              <a:gd name="T39" fmla="*/ 1908 h 1962"/>
              <a:gd name="T40" fmla="*/ 504 w 728"/>
              <a:gd name="T41" fmla="*/ 1889 h 1962"/>
              <a:gd name="T42" fmla="*/ 508 w 728"/>
              <a:gd name="T43" fmla="*/ 1473 h 1962"/>
              <a:gd name="T44" fmla="*/ 643 w 728"/>
              <a:gd name="T45" fmla="*/ 1050 h 1962"/>
              <a:gd name="T46" fmla="*/ 340 w 728"/>
              <a:gd name="T47" fmla="*/ 298 h 1962"/>
              <a:gd name="T48" fmla="*/ 445 w 728"/>
              <a:gd name="T49" fmla="*/ 174 h 1962"/>
              <a:gd name="T50" fmla="*/ 501 w 728"/>
              <a:gd name="T51" fmla="*/ 316 h 1962"/>
              <a:gd name="T52" fmla="*/ 333 w 728"/>
              <a:gd name="T53" fmla="*/ 576 h 1962"/>
              <a:gd name="T54" fmla="*/ 326 w 728"/>
              <a:gd name="T55" fmla="*/ 347 h 1962"/>
              <a:gd name="T56" fmla="*/ 360 w 728"/>
              <a:gd name="T57" fmla="*/ 1465 h 1962"/>
              <a:gd name="T58" fmla="*/ 188 w 728"/>
              <a:gd name="T59" fmla="*/ 1402 h 1962"/>
              <a:gd name="T60" fmla="*/ 110 w 728"/>
              <a:gd name="T61" fmla="*/ 1060 h 1962"/>
              <a:gd name="T62" fmla="*/ 298 w 728"/>
              <a:gd name="T63" fmla="*/ 818 h 1962"/>
              <a:gd name="T64" fmla="*/ 335 w 728"/>
              <a:gd name="T65" fmla="*/ 783 h 1962"/>
              <a:gd name="T66" fmla="*/ 262 w 728"/>
              <a:gd name="T67" fmla="*/ 1036 h 1962"/>
              <a:gd name="T68" fmla="*/ 273 w 728"/>
              <a:gd name="T69" fmla="*/ 1320 h 1962"/>
              <a:gd name="T70" fmla="*/ 340 w 728"/>
              <a:gd name="T71" fmla="*/ 1368 h 1962"/>
              <a:gd name="T72" fmla="*/ 374 w 728"/>
              <a:gd name="T73" fmla="*/ 1364 h 1962"/>
              <a:gd name="T74" fmla="*/ 303 w 728"/>
              <a:gd name="T75" fmla="*/ 1305 h 1962"/>
              <a:gd name="T76" fmla="*/ 394 w 728"/>
              <a:gd name="T77" fmla="*/ 1079 h 1962"/>
              <a:gd name="T78" fmla="*/ 429 w 728"/>
              <a:gd name="T79" fmla="*/ 1461 h 1962"/>
              <a:gd name="T80" fmla="*/ 580 w 728"/>
              <a:gd name="T81" fmla="*/ 1366 h 1962"/>
              <a:gd name="T82" fmla="*/ 428 w 728"/>
              <a:gd name="T83" fmla="*/ 1073 h 1962"/>
              <a:gd name="T84" fmla="*/ 607 w 728"/>
              <a:gd name="T85" fmla="*/ 130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8" h="1962">
                <a:moveTo>
                  <a:pt x="643" y="1050"/>
                </a:moveTo>
                <a:cubicBezTo>
                  <a:pt x="611" y="1003"/>
                  <a:pt x="572" y="969"/>
                  <a:pt x="520" y="954"/>
                </a:cubicBezTo>
                <a:cubicBezTo>
                  <a:pt x="456" y="933"/>
                  <a:pt x="404" y="946"/>
                  <a:pt x="404" y="946"/>
                </a:cubicBezTo>
                <a:cubicBezTo>
                  <a:pt x="367" y="755"/>
                  <a:pt x="367" y="755"/>
                  <a:pt x="367" y="755"/>
                </a:cubicBezTo>
                <a:cubicBezTo>
                  <a:pt x="380" y="743"/>
                  <a:pt x="392" y="729"/>
                  <a:pt x="405" y="714"/>
                </a:cubicBezTo>
                <a:cubicBezTo>
                  <a:pt x="417" y="700"/>
                  <a:pt x="429" y="685"/>
                  <a:pt x="440" y="671"/>
                </a:cubicBezTo>
                <a:cubicBezTo>
                  <a:pt x="452" y="652"/>
                  <a:pt x="452" y="652"/>
                  <a:pt x="452" y="652"/>
                </a:cubicBezTo>
                <a:cubicBezTo>
                  <a:pt x="480" y="612"/>
                  <a:pt x="502" y="570"/>
                  <a:pt x="519" y="526"/>
                </a:cubicBezTo>
                <a:cubicBezTo>
                  <a:pt x="547" y="452"/>
                  <a:pt x="561" y="360"/>
                  <a:pt x="550" y="281"/>
                </a:cubicBezTo>
                <a:cubicBezTo>
                  <a:pt x="547" y="260"/>
                  <a:pt x="542" y="238"/>
                  <a:pt x="536" y="215"/>
                </a:cubicBezTo>
                <a:cubicBezTo>
                  <a:pt x="522" y="164"/>
                  <a:pt x="504" y="113"/>
                  <a:pt x="482" y="65"/>
                </a:cubicBezTo>
                <a:cubicBezTo>
                  <a:pt x="474" y="48"/>
                  <a:pt x="467" y="28"/>
                  <a:pt x="452" y="15"/>
                </a:cubicBezTo>
                <a:cubicBezTo>
                  <a:pt x="433" y="0"/>
                  <a:pt x="405" y="10"/>
                  <a:pt x="388" y="24"/>
                </a:cubicBezTo>
                <a:cubicBezTo>
                  <a:pt x="338" y="67"/>
                  <a:pt x="313" y="144"/>
                  <a:pt x="294" y="205"/>
                </a:cubicBezTo>
                <a:cubicBezTo>
                  <a:pt x="286" y="232"/>
                  <a:pt x="280" y="259"/>
                  <a:pt x="277" y="286"/>
                </a:cubicBezTo>
                <a:cubicBezTo>
                  <a:pt x="267" y="370"/>
                  <a:pt x="271" y="455"/>
                  <a:pt x="286" y="539"/>
                </a:cubicBezTo>
                <a:cubicBezTo>
                  <a:pt x="289" y="561"/>
                  <a:pt x="297" y="585"/>
                  <a:pt x="302" y="607"/>
                </a:cubicBezTo>
                <a:cubicBezTo>
                  <a:pt x="302" y="607"/>
                  <a:pt x="173" y="740"/>
                  <a:pt x="128" y="793"/>
                </a:cubicBezTo>
                <a:cubicBezTo>
                  <a:pt x="110" y="814"/>
                  <a:pt x="94" y="837"/>
                  <a:pt x="78" y="860"/>
                </a:cubicBezTo>
                <a:cubicBezTo>
                  <a:pt x="24" y="942"/>
                  <a:pt x="0" y="1034"/>
                  <a:pt x="4" y="1131"/>
                </a:cubicBezTo>
                <a:cubicBezTo>
                  <a:pt x="9" y="1231"/>
                  <a:pt x="56" y="1328"/>
                  <a:pt x="125" y="1398"/>
                </a:cubicBezTo>
                <a:cubicBezTo>
                  <a:pt x="171" y="1445"/>
                  <a:pt x="227" y="1476"/>
                  <a:pt x="285" y="1491"/>
                </a:cubicBezTo>
                <a:cubicBezTo>
                  <a:pt x="386" y="1517"/>
                  <a:pt x="472" y="1487"/>
                  <a:pt x="472" y="1487"/>
                </a:cubicBezTo>
                <a:cubicBezTo>
                  <a:pt x="472" y="1487"/>
                  <a:pt x="487" y="1547"/>
                  <a:pt x="488" y="1551"/>
                </a:cubicBezTo>
                <a:cubicBezTo>
                  <a:pt x="508" y="1647"/>
                  <a:pt x="549" y="1780"/>
                  <a:pt x="477" y="1862"/>
                </a:cubicBezTo>
                <a:cubicBezTo>
                  <a:pt x="432" y="1915"/>
                  <a:pt x="337" y="1932"/>
                  <a:pt x="278" y="1894"/>
                </a:cubicBezTo>
                <a:cubicBezTo>
                  <a:pt x="268" y="1888"/>
                  <a:pt x="262" y="1879"/>
                  <a:pt x="259" y="1869"/>
                </a:cubicBezTo>
                <a:cubicBezTo>
                  <a:pt x="261" y="1869"/>
                  <a:pt x="264" y="1869"/>
                  <a:pt x="266" y="1869"/>
                </a:cubicBezTo>
                <a:cubicBezTo>
                  <a:pt x="273" y="1869"/>
                  <a:pt x="279" y="1869"/>
                  <a:pt x="285" y="1868"/>
                </a:cubicBezTo>
                <a:cubicBezTo>
                  <a:pt x="287" y="1868"/>
                  <a:pt x="290" y="1867"/>
                  <a:pt x="292" y="1866"/>
                </a:cubicBezTo>
                <a:cubicBezTo>
                  <a:pt x="317" y="1860"/>
                  <a:pt x="339" y="1845"/>
                  <a:pt x="354" y="1825"/>
                </a:cubicBezTo>
                <a:cubicBezTo>
                  <a:pt x="365" y="1812"/>
                  <a:pt x="372" y="1796"/>
                  <a:pt x="374" y="1777"/>
                </a:cubicBezTo>
                <a:cubicBezTo>
                  <a:pt x="374" y="1772"/>
                  <a:pt x="375" y="1767"/>
                  <a:pt x="375" y="1762"/>
                </a:cubicBezTo>
                <a:cubicBezTo>
                  <a:pt x="375" y="1730"/>
                  <a:pt x="361" y="1701"/>
                  <a:pt x="339" y="1681"/>
                </a:cubicBezTo>
                <a:cubicBezTo>
                  <a:pt x="332" y="1674"/>
                  <a:pt x="324" y="1669"/>
                  <a:pt x="316" y="1665"/>
                </a:cubicBezTo>
                <a:cubicBezTo>
                  <a:pt x="301" y="1657"/>
                  <a:pt x="285" y="1653"/>
                  <a:pt x="267" y="1653"/>
                </a:cubicBezTo>
                <a:cubicBezTo>
                  <a:pt x="217" y="1653"/>
                  <a:pt x="174" y="1687"/>
                  <a:pt x="162" y="1734"/>
                </a:cubicBezTo>
                <a:cubicBezTo>
                  <a:pt x="157" y="1748"/>
                  <a:pt x="154" y="1762"/>
                  <a:pt x="153" y="1776"/>
                </a:cubicBezTo>
                <a:cubicBezTo>
                  <a:pt x="151" y="1800"/>
                  <a:pt x="156" y="1824"/>
                  <a:pt x="167" y="1845"/>
                </a:cubicBezTo>
                <a:cubicBezTo>
                  <a:pt x="179" y="1867"/>
                  <a:pt x="198" y="1894"/>
                  <a:pt x="218" y="1908"/>
                </a:cubicBezTo>
                <a:cubicBezTo>
                  <a:pt x="241" y="1924"/>
                  <a:pt x="267" y="1936"/>
                  <a:pt x="294" y="1943"/>
                </a:cubicBezTo>
                <a:cubicBezTo>
                  <a:pt x="364" y="1962"/>
                  <a:pt x="453" y="1943"/>
                  <a:pt x="504" y="1889"/>
                </a:cubicBezTo>
                <a:cubicBezTo>
                  <a:pt x="574" y="1816"/>
                  <a:pt x="559" y="1712"/>
                  <a:pt x="535" y="1605"/>
                </a:cubicBezTo>
                <a:cubicBezTo>
                  <a:pt x="530" y="1581"/>
                  <a:pt x="508" y="1477"/>
                  <a:pt x="508" y="1473"/>
                </a:cubicBezTo>
                <a:cubicBezTo>
                  <a:pt x="558" y="1450"/>
                  <a:pt x="601" y="1419"/>
                  <a:pt x="632" y="1377"/>
                </a:cubicBezTo>
                <a:cubicBezTo>
                  <a:pt x="728" y="1250"/>
                  <a:pt x="686" y="1113"/>
                  <a:pt x="643" y="1050"/>
                </a:cubicBezTo>
                <a:close/>
                <a:moveTo>
                  <a:pt x="326" y="347"/>
                </a:moveTo>
                <a:cubicBezTo>
                  <a:pt x="330" y="330"/>
                  <a:pt x="334" y="314"/>
                  <a:pt x="340" y="298"/>
                </a:cubicBezTo>
                <a:cubicBezTo>
                  <a:pt x="349" y="273"/>
                  <a:pt x="361" y="248"/>
                  <a:pt x="374" y="225"/>
                </a:cubicBezTo>
                <a:cubicBezTo>
                  <a:pt x="392" y="195"/>
                  <a:pt x="416" y="178"/>
                  <a:pt x="445" y="174"/>
                </a:cubicBezTo>
                <a:cubicBezTo>
                  <a:pt x="466" y="174"/>
                  <a:pt x="482" y="182"/>
                  <a:pt x="492" y="196"/>
                </a:cubicBezTo>
                <a:cubicBezTo>
                  <a:pt x="516" y="230"/>
                  <a:pt x="510" y="278"/>
                  <a:pt x="501" y="316"/>
                </a:cubicBezTo>
                <a:cubicBezTo>
                  <a:pt x="487" y="376"/>
                  <a:pt x="460" y="434"/>
                  <a:pt x="420" y="482"/>
                </a:cubicBezTo>
                <a:cubicBezTo>
                  <a:pt x="366" y="548"/>
                  <a:pt x="335" y="574"/>
                  <a:pt x="333" y="576"/>
                </a:cubicBezTo>
                <a:cubicBezTo>
                  <a:pt x="331" y="569"/>
                  <a:pt x="318" y="523"/>
                  <a:pt x="316" y="490"/>
                </a:cubicBezTo>
                <a:cubicBezTo>
                  <a:pt x="312" y="442"/>
                  <a:pt x="315" y="394"/>
                  <a:pt x="326" y="347"/>
                </a:cubicBezTo>
                <a:close/>
                <a:moveTo>
                  <a:pt x="429" y="1461"/>
                </a:moveTo>
                <a:cubicBezTo>
                  <a:pt x="406" y="1465"/>
                  <a:pt x="383" y="1466"/>
                  <a:pt x="360" y="1465"/>
                </a:cubicBezTo>
                <a:cubicBezTo>
                  <a:pt x="329" y="1464"/>
                  <a:pt x="298" y="1456"/>
                  <a:pt x="269" y="1446"/>
                </a:cubicBezTo>
                <a:cubicBezTo>
                  <a:pt x="240" y="1436"/>
                  <a:pt x="212" y="1420"/>
                  <a:pt x="188" y="1402"/>
                </a:cubicBezTo>
                <a:cubicBezTo>
                  <a:pt x="137" y="1364"/>
                  <a:pt x="98" y="1306"/>
                  <a:pt x="87" y="1244"/>
                </a:cubicBezTo>
                <a:cubicBezTo>
                  <a:pt x="76" y="1182"/>
                  <a:pt x="86" y="1118"/>
                  <a:pt x="110" y="1060"/>
                </a:cubicBezTo>
                <a:cubicBezTo>
                  <a:pt x="140" y="986"/>
                  <a:pt x="190" y="921"/>
                  <a:pt x="246" y="865"/>
                </a:cubicBezTo>
                <a:cubicBezTo>
                  <a:pt x="263" y="849"/>
                  <a:pt x="281" y="834"/>
                  <a:pt x="298" y="818"/>
                </a:cubicBezTo>
                <a:cubicBezTo>
                  <a:pt x="304" y="811"/>
                  <a:pt x="310" y="806"/>
                  <a:pt x="317" y="800"/>
                </a:cubicBezTo>
                <a:cubicBezTo>
                  <a:pt x="323" y="795"/>
                  <a:pt x="329" y="790"/>
                  <a:pt x="335" y="783"/>
                </a:cubicBezTo>
                <a:cubicBezTo>
                  <a:pt x="342" y="816"/>
                  <a:pt x="371" y="952"/>
                  <a:pt x="369" y="953"/>
                </a:cubicBezTo>
                <a:cubicBezTo>
                  <a:pt x="329" y="968"/>
                  <a:pt x="293" y="995"/>
                  <a:pt x="262" y="1036"/>
                </a:cubicBezTo>
                <a:cubicBezTo>
                  <a:pt x="214" y="1098"/>
                  <a:pt x="199" y="1188"/>
                  <a:pt x="234" y="1260"/>
                </a:cubicBezTo>
                <a:cubicBezTo>
                  <a:pt x="244" y="1281"/>
                  <a:pt x="257" y="1303"/>
                  <a:pt x="273" y="1320"/>
                </a:cubicBezTo>
                <a:cubicBezTo>
                  <a:pt x="280" y="1328"/>
                  <a:pt x="287" y="1335"/>
                  <a:pt x="294" y="1341"/>
                </a:cubicBezTo>
                <a:cubicBezTo>
                  <a:pt x="308" y="1352"/>
                  <a:pt x="323" y="1360"/>
                  <a:pt x="340" y="1368"/>
                </a:cubicBezTo>
                <a:cubicBezTo>
                  <a:pt x="347" y="1371"/>
                  <a:pt x="355" y="1375"/>
                  <a:pt x="362" y="1375"/>
                </a:cubicBezTo>
                <a:cubicBezTo>
                  <a:pt x="368" y="1375"/>
                  <a:pt x="374" y="1370"/>
                  <a:pt x="374" y="1364"/>
                </a:cubicBezTo>
                <a:cubicBezTo>
                  <a:pt x="374" y="1358"/>
                  <a:pt x="368" y="1354"/>
                  <a:pt x="364" y="1352"/>
                </a:cubicBezTo>
                <a:cubicBezTo>
                  <a:pt x="341" y="1342"/>
                  <a:pt x="321" y="1326"/>
                  <a:pt x="303" y="1305"/>
                </a:cubicBezTo>
                <a:cubicBezTo>
                  <a:pt x="259" y="1253"/>
                  <a:pt x="274" y="1176"/>
                  <a:pt x="318" y="1129"/>
                </a:cubicBezTo>
                <a:cubicBezTo>
                  <a:pt x="341" y="1104"/>
                  <a:pt x="366" y="1087"/>
                  <a:pt x="394" y="1079"/>
                </a:cubicBezTo>
                <a:cubicBezTo>
                  <a:pt x="464" y="1453"/>
                  <a:pt x="464" y="1453"/>
                  <a:pt x="464" y="1453"/>
                </a:cubicBezTo>
                <a:cubicBezTo>
                  <a:pt x="450" y="1457"/>
                  <a:pt x="441" y="1459"/>
                  <a:pt x="429" y="1461"/>
                </a:cubicBezTo>
                <a:close/>
                <a:moveTo>
                  <a:pt x="607" y="1302"/>
                </a:moveTo>
                <a:cubicBezTo>
                  <a:pt x="602" y="1324"/>
                  <a:pt x="592" y="1347"/>
                  <a:pt x="580" y="1366"/>
                </a:cubicBezTo>
                <a:cubicBezTo>
                  <a:pt x="554" y="1408"/>
                  <a:pt x="502" y="1441"/>
                  <a:pt x="502" y="1441"/>
                </a:cubicBezTo>
                <a:cubicBezTo>
                  <a:pt x="428" y="1073"/>
                  <a:pt x="428" y="1073"/>
                  <a:pt x="428" y="1073"/>
                </a:cubicBezTo>
                <a:cubicBezTo>
                  <a:pt x="472" y="1073"/>
                  <a:pt x="510" y="1086"/>
                  <a:pt x="543" y="1111"/>
                </a:cubicBezTo>
                <a:cubicBezTo>
                  <a:pt x="598" y="1155"/>
                  <a:pt x="626" y="1234"/>
                  <a:pt x="607" y="1302"/>
                </a:cubicBezTo>
                <a:close/>
              </a:path>
            </a:pathLst>
          </a:custGeom>
          <a:gradFill>
            <a:gsLst>
              <a:gs pos="2000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1905000"/>
            <a:ext cx="5829299" cy="2743200"/>
          </a:xfrm>
        </p:spPr>
        <p:txBody>
          <a:bodyPr anchor="b">
            <a:normAutofit/>
          </a:bodyPr>
          <a:lstStyle>
            <a:lvl1pPr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8699" y="5029200"/>
            <a:ext cx="5829300" cy="82296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97279" y="4860758"/>
            <a:ext cx="56921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8701" y="1904999"/>
            <a:ext cx="322326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2040" y="1904999"/>
            <a:ext cx="322326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5E9A-42F9-486F-9660-92EBA8EB8FE1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7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8700" y="1905000"/>
            <a:ext cx="3312414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28700" y="2800952"/>
            <a:ext cx="3312414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2886" y="1905000"/>
            <a:ext cx="3312414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02886" y="2800952"/>
            <a:ext cx="3312414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2E85-1C3E-47BF-9080-3288461E28F3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8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36C9-2413-4908-B4FF-B601868ED00B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978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7"/>
          <p:cNvSpPr>
            <a:spLocks noChangeAspect="1" noEditPoints="1"/>
          </p:cNvSpPr>
          <p:nvPr/>
        </p:nvSpPr>
        <p:spPr bwMode="auto">
          <a:xfrm>
            <a:off x="0" y="0"/>
            <a:ext cx="838539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0925-201A-4743-8853-90813EDB94FD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7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7876" y="1905000"/>
            <a:ext cx="466344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8701" y="1905000"/>
            <a:ext cx="2086275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BC20-88B9-463E-BD09-C473B6CD8F2E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646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57750" y="1597795"/>
            <a:ext cx="4286250" cy="5260206"/>
          </a:xfrm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8701" y="1905000"/>
            <a:ext cx="3486150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18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олилиния 17"/>
          <p:cNvSpPr>
            <a:spLocks noChangeAspect="1" noEditPoints="1"/>
          </p:cNvSpPr>
          <p:nvPr/>
        </p:nvSpPr>
        <p:spPr bwMode="auto">
          <a:xfrm>
            <a:off x="0" y="0"/>
            <a:ext cx="838539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8700" y="1904999"/>
            <a:ext cx="7086600" cy="441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  <a:p>
            <a:pPr lvl="5"/>
            <a:r>
              <a:rPr lang="ru-RU" noProof="0" dirty="0" smtClean="0"/>
              <a:t>Шесть</a:t>
            </a:r>
          </a:p>
          <a:p>
            <a:pPr lvl="6"/>
            <a:r>
              <a:rPr lang="ru-RU" noProof="0" dirty="0" smtClean="0"/>
              <a:t>Семь</a:t>
            </a:r>
          </a:p>
          <a:p>
            <a:pPr lvl="7"/>
            <a:r>
              <a:rPr lang="ru-RU" noProof="0" dirty="0" smtClean="0"/>
              <a:t>Восемь</a:t>
            </a:r>
          </a:p>
          <a:p>
            <a:pPr lvl="8"/>
            <a:r>
              <a:rPr lang="ru-RU" noProof="0" dirty="0" smtClean="0"/>
              <a:t>Девять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52518" y="6516131"/>
            <a:ext cx="1028700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5499-8E1A-487C-B00A-20F31C550463}" type="datetime1">
              <a:rPr lang="ru-RU" noProof="0" smtClean="0"/>
              <a:t>21.03.2014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28700" y="6516131"/>
            <a:ext cx="5075537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29500" y="6516131"/>
            <a:ext cx="685800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198120"/>
            <a:ext cx="7086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9898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0%D0%BD%D0%B3%D0%BB%D1%96%D0%B9%D1%81%D1%8C%D0%BA%D0%B0_%D0%BC%D0%BE%D0%B2%D0%B0" TargetMode="External"/><Relationship Id="rId2" Type="http://schemas.openxmlformats.org/officeDocument/2006/relationships/hyperlink" Target="http://uk.wikipedia.org/wiki/194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476673"/>
            <a:ext cx="4114800" cy="3384376"/>
          </a:xfrm>
        </p:spPr>
        <p:txBody>
          <a:bodyPr/>
          <a:lstStyle/>
          <a:p>
            <a:r>
              <a:rPr lang="uk-UA" dirty="0"/>
              <a:t>Луї </a:t>
            </a:r>
            <a:r>
              <a:rPr lang="uk-UA" dirty="0" err="1" smtClean="0"/>
              <a:t>Армстронг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029201"/>
            <a:ext cx="4114800" cy="1640159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Виконала</a:t>
            </a:r>
            <a:r>
              <a:rPr lang="uk-UA" dirty="0" smtClean="0"/>
              <a:t>:</a:t>
            </a:r>
            <a:r>
              <a:rPr lang="ru-RU" dirty="0" err="1" smtClean="0"/>
              <a:t>Гаврилиця</a:t>
            </a:r>
            <a:r>
              <a:rPr lang="ru-RU" dirty="0" smtClean="0"/>
              <a:t> </a:t>
            </a:r>
            <a:r>
              <a:rPr lang="ru-RU" dirty="0" err="1" smtClean="0"/>
              <a:t>Анастас</a:t>
            </a:r>
            <a:r>
              <a:rPr lang="uk-UA" dirty="0" smtClean="0"/>
              <a:t>і</a:t>
            </a:r>
            <a:r>
              <a:rPr lang="ru-RU" dirty="0" smtClean="0"/>
              <a:t>я</a:t>
            </a:r>
          </a:p>
          <a:p>
            <a:r>
              <a:rPr lang="ru-RU" dirty="0" err="1" smtClean="0"/>
              <a:t>Учениця</a:t>
            </a:r>
            <a:r>
              <a:rPr lang="ru-RU" dirty="0" smtClean="0"/>
              <a:t> 11 </a:t>
            </a:r>
            <a:r>
              <a:rPr lang="ru-RU" dirty="0" err="1" smtClean="0"/>
              <a:t>класу</a:t>
            </a:r>
            <a:endParaRPr lang="ru-RU" dirty="0" smtClean="0"/>
          </a:p>
          <a:p>
            <a:r>
              <a:rPr lang="ru-RU" b="1" i="1" dirty="0" err="1" smtClean="0"/>
              <a:t>Вчитель</a:t>
            </a:r>
            <a:r>
              <a:rPr lang="ru-RU" dirty="0" smtClean="0"/>
              <a:t>: Артемова І.П.</a:t>
            </a:r>
            <a:endParaRPr lang="ru-RU" dirty="0"/>
          </a:p>
        </p:txBody>
      </p:sp>
      <p:pic>
        <p:nvPicPr>
          <p:cNvPr id="4" name="Луи Армстронг - lets my people 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7206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551412" cy="4419601"/>
          </a:xfrm>
        </p:spPr>
        <p:txBody>
          <a:bodyPr/>
          <a:lstStyle/>
          <a:p>
            <a:r>
              <a:rPr lang="ru-RU" dirty="0"/>
              <a:t>На час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вирішив</a:t>
            </a:r>
            <a:r>
              <a:rPr lang="ru-RU" dirty="0"/>
              <a:t> стати </a:t>
            </a:r>
            <a:r>
              <a:rPr lang="ru-RU" dirty="0" err="1"/>
              <a:t>музикантом</a:t>
            </a:r>
            <a:r>
              <a:rPr lang="ru-RU" dirty="0"/>
              <a:t>. </a:t>
            </a:r>
            <a:r>
              <a:rPr lang="ru-RU" dirty="0" err="1"/>
              <a:t>Звільнившись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ходити</a:t>
            </a:r>
            <a:r>
              <a:rPr lang="ru-RU" dirty="0"/>
              <a:t> по клубах і </a:t>
            </a:r>
            <a:r>
              <a:rPr lang="ru-RU" dirty="0" err="1"/>
              <a:t>грати</a:t>
            </a:r>
            <a:r>
              <a:rPr lang="ru-RU" dirty="0"/>
              <a:t> на </a:t>
            </a:r>
            <a:r>
              <a:rPr lang="ru-RU" dirty="0" err="1"/>
              <a:t>позичених</a:t>
            </a:r>
            <a:r>
              <a:rPr lang="ru-RU" dirty="0"/>
              <a:t> </a:t>
            </a:r>
            <a:r>
              <a:rPr lang="ru-RU" dirty="0" err="1"/>
              <a:t>інструментах</a:t>
            </a:r>
            <a:r>
              <a:rPr lang="ru-RU" dirty="0"/>
              <a:t> у </a:t>
            </a:r>
            <a:r>
              <a:rPr lang="ru-RU" dirty="0" err="1"/>
              <a:t>місцевих</a:t>
            </a:r>
            <a:r>
              <a:rPr lang="ru-RU" dirty="0"/>
              <a:t> оркестрах. </a:t>
            </a:r>
            <a:r>
              <a:rPr lang="ru-RU" dirty="0" err="1"/>
              <a:t>Його</a:t>
            </a:r>
            <a:r>
              <a:rPr lang="ru-RU" dirty="0"/>
              <a:t> взяв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заступництво</a:t>
            </a:r>
            <a:r>
              <a:rPr lang="ru-RU" dirty="0"/>
              <a:t> </a:t>
            </a:r>
            <a:r>
              <a:rPr lang="ru-RU" dirty="0" err="1"/>
              <a:t>Кінг</a:t>
            </a:r>
            <a:r>
              <a:rPr lang="ru-RU" dirty="0"/>
              <a:t> </a:t>
            </a:r>
            <a:r>
              <a:rPr lang="ru-RU" dirty="0" err="1"/>
              <a:t>Олівер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вважався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найкращим</a:t>
            </a:r>
            <a:r>
              <a:rPr lang="ru-RU" dirty="0"/>
              <a:t> корнетистом </a:t>
            </a:r>
            <a:r>
              <a:rPr lang="ru-RU" dirty="0" err="1"/>
              <a:t>міста</a:t>
            </a:r>
            <a:r>
              <a:rPr lang="ru-RU" dirty="0"/>
              <a:t> і </a:t>
            </a:r>
            <a:r>
              <a:rPr lang="ru-RU" dirty="0" err="1"/>
              <a:t>якого</a:t>
            </a:r>
            <a:r>
              <a:rPr lang="ru-RU" dirty="0"/>
              <a:t> сам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вважав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справжнім</a:t>
            </a:r>
            <a:r>
              <a:rPr lang="ru-RU" dirty="0"/>
              <a:t> </a:t>
            </a:r>
            <a:r>
              <a:rPr lang="ru-RU" dirty="0" err="1"/>
              <a:t>вчителем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76463"/>
            <a:ext cx="2953060" cy="38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479404" cy="4404321"/>
          </a:xfrm>
        </p:spPr>
        <p:txBody>
          <a:bodyPr/>
          <a:lstStyle/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від'їзду</a:t>
            </a:r>
            <a:r>
              <a:rPr lang="ru-RU" dirty="0"/>
              <a:t> </a:t>
            </a:r>
            <a:r>
              <a:rPr lang="ru-RU" dirty="0" err="1"/>
              <a:t>Олівера</a:t>
            </a:r>
            <a:r>
              <a:rPr lang="ru-RU" dirty="0"/>
              <a:t> в Чикаго в 1918 </a:t>
            </a:r>
            <a:r>
              <a:rPr lang="ru-RU" dirty="0" err="1"/>
              <a:t>Армстронга</a:t>
            </a:r>
            <a:r>
              <a:rPr lang="ru-RU" dirty="0"/>
              <a:t> взяв у </a:t>
            </a:r>
            <a:r>
              <a:rPr lang="ru-RU" dirty="0" err="1"/>
              <a:t>свій</a:t>
            </a:r>
            <a:r>
              <a:rPr lang="ru-RU" dirty="0"/>
              <a:t> ансамбль вельми </a:t>
            </a:r>
            <a:r>
              <a:rPr lang="ru-RU" dirty="0" err="1"/>
              <a:t>авторитетний</a:t>
            </a:r>
            <a:r>
              <a:rPr lang="ru-RU" dirty="0"/>
              <a:t> </a:t>
            </a:r>
            <a:r>
              <a:rPr lang="ru-RU" dirty="0" err="1"/>
              <a:t>тромбоніст</a:t>
            </a:r>
            <a:r>
              <a:rPr lang="ru-RU" dirty="0"/>
              <a:t> </a:t>
            </a:r>
            <a:r>
              <a:rPr lang="ru-RU" dirty="0" err="1"/>
              <a:t>Кід</a:t>
            </a:r>
            <a:r>
              <a:rPr lang="ru-RU" dirty="0"/>
              <a:t> </a:t>
            </a:r>
            <a:r>
              <a:rPr lang="ru-RU" dirty="0" err="1"/>
              <a:t>Орі</a:t>
            </a:r>
            <a:r>
              <a:rPr lang="ru-RU" dirty="0"/>
              <a:t>.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епізодично</a:t>
            </a:r>
            <a:r>
              <a:rPr lang="ru-RU" dirty="0"/>
              <a:t> </a:t>
            </a:r>
            <a:r>
              <a:rPr lang="ru-RU" dirty="0" err="1"/>
              <a:t>починає</a:t>
            </a:r>
            <a:r>
              <a:rPr lang="ru-RU" dirty="0"/>
              <a:t> </a:t>
            </a:r>
            <a:r>
              <a:rPr lang="ru-RU" dirty="0" err="1"/>
              <a:t>виступати</a:t>
            </a:r>
            <a:r>
              <a:rPr lang="ru-RU" dirty="0"/>
              <a:t> в </a:t>
            </a:r>
            <a:r>
              <a:rPr lang="ru-RU" dirty="0" err="1"/>
              <a:t>ансамблі</a:t>
            </a:r>
            <a:r>
              <a:rPr lang="ru-RU" dirty="0"/>
              <a:t> «</a:t>
            </a:r>
            <a:r>
              <a:rPr lang="en-US" dirty="0"/>
              <a:t>Tuxedo Brass Band» </a:t>
            </a:r>
            <a:r>
              <a:rPr lang="ru-RU" dirty="0"/>
              <a:t>Оскара «</a:t>
            </a:r>
            <a:r>
              <a:rPr lang="ru-RU" dirty="0" err="1"/>
              <a:t>Папи</a:t>
            </a:r>
            <a:r>
              <a:rPr lang="ru-RU" dirty="0"/>
              <a:t>» </a:t>
            </a:r>
            <a:r>
              <a:rPr lang="ru-RU" dirty="0" err="1"/>
              <a:t>Селестина</a:t>
            </a:r>
            <a:r>
              <a:rPr lang="ru-RU" dirty="0"/>
              <a:t>, де </a:t>
            </a:r>
            <a:r>
              <a:rPr lang="ru-RU" dirty="0" err="1"/>
              <a:t>грали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музиканти</a:t>
            </a:r>
            <a:r>
              <a:rPr lang="ru-RU" dirty="0"/>
              <a:t> як Пол </a:t>
            </a:r>
            <a:r>
              <a:rPr lang="ru-RU" dirty="0" err="1"/>
              <a:t>Домінгес</a:t>
            </a:r>
            <a:r>
              <a:rPr lang="ru-RU" dirty="0"/>
              <a:t>, </a:t>
            </a:r>
            <a:r>
              <a:rPr lang="ru-RU" dirty="0" err="1"/>
              <a:t>Затті</a:t>
            </a:r>
            <a:r>
              <a:rPr lang="ru-RU" dirty="0"/>
              <a:t> </a:t>
            </a:r>
            <a:r>
              <a:rPr lang="ru-RU" dirty="0" err="1"/>
              <a:t>Сінглтон</a:t>
            </a:r>
            <a:r>
              <a:rPr lang="ru-RU" dirty="0"/>
              <a:t>, Альберт </a:t>
            </a:r>
            <a:r>
              <a:rPr lang="ru-RU" dirty="0" err="1"/>
              <a:t>Ніколз</a:t>
            </a:r>
            <a:r>
              <a:rPr lang="ru-RU" dirty="0"/>
              <a:t>, </a:t>
            </a:r>
            <a:r>
              <a:rPr lang="ru-RU" dirty="0" err="1"/>
              <a:t>Барні</a:t>
            </a:r>
            <a:r>
              <a:rPr lang="ru-RU" dirty="0"/>
              <a:t> </a:t>
            </a:r>
            <a:r>
              <a:rPr lang="ru-RU" dirty="0" err="1"/>
              <a:t>Бігард</a:t>
            </a:r>
            <a:r>
              <a:rPr lang="ru-RU" dirty="0"/>
              <a:t> і </a:t>
            </a:r>
            <a:r>
              <a:rPr lang="ru-RU" dirty="0" err="1"/>
              <a:t>Луїс</a:t>
            </a:r>
            <a:r>
              <a:rPr lang="ru-RU" dirty="0"/>
              <a:t> Рассел. </a:t>
            </a:r>
            <a:r>
              <a:rPr lang="ru-RU" dirty="0" err="1"/>
              <a:t>Бере</a:t>
            </a:r>
            <a:r>
              <a:rPr lang="ru-RU" dirty="0"/>
              <a:t> участь у </a:t>
            </a:r>
            <a:r>
              <a:rPr lang="ru-RU" dirty="0" err="1"/>
              <a:t>джазових</a:t>
            </a:r>
            <a:r>
              <a:rPr lang="ru-RU" dirty="0"/>
              <a:t> парадах по </a:t>
            </a:r>
            <a:r>
              <a:rPr lang="ru-RU" dirty="0" err="1"/>
              <a:t>вулицях</a:t>
            </a:r>
            <a:r>
              <a:rPr lang="ru-RU" dirty="0"/>
              <a:t> </a:t>
            </a:r>
            <a:r>
              <a:rPr lang="ru-RU" dirty="0" err="1"/>
              <a:t>рідного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97084"/>
            <a:ext cx="3482752" cy="232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767436" cy="4476329"/>
          </a:xfrm>
        </p:spPr>
        <p:txBody>
          <a:bodyPr/>
          <a:lstStyle/>
          <a:p>
            <a:r>
              <a:rPr lang="ru-RU" dirty="0"/>
              <a:t>За ним, </a:t>
            </a:r>
            <a:r>
              <a:rPr lang="ru-RU" dirty="0" err="1"/>
              <a:t>поступово</a:t>
            </a:r>
            <a:r>
              <a:rPr lang="ru-RU" dirty="0"/>
              <a:t>, в </a:t>
            </a:r>
            <a:r>
              <a:rPr lang="ru-RU" dirty="0" err="1"/>
              <a:t>середовищі</a:t>
            </a:r>
            <a:r>
              <a:rPr lang="ru-RU" dirty="0"/>
              <a:t> </a:t>
            </a:r>
            <a:r>
              <a:rPr lang="ru-RU" dirty="0" err="1"/>
              <a:t>музикантів</a:t>
            </a:r>
            <a:r>
              <a:rPr lang="ru-RU" dirty="0"/>
              <a:t> </a:t>
            </a:r>
            <a:r>
              <a:rPr lang="ru-RU" dirty="0" err="1"/>
              <a:t>закріплюється</a:t>
            </a:r>
            <a:r>
              <a:rPr lang="ru-RU" dirty="0"/>
              <a:t> </a:t>
            </a:r>
            <a:r>
              <a:rPr lang="ru-RU" dirty="0" err="1"/>
              <a:t>прізвисько</a:t>
            </a:r>
            <a:r>
              <a:rPr lang="ru-RU" dirty="0"/>
              <a:t> </a:t>
            </a:r>
            <a:r>
              <a:rPr lang="ru-RU" dirty="0" err="1"/>
              <a:t>Сачмо</a:t>
            </a:r>
            <a:r>
              <a:rPr lang="ru-RU" dirty="0"/>
              <a:t> —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англійського</a:t>
            </a:r>
            <a:r>
              <a:rPr lang="ru-RU" dirty="0"/>
              <a:t> </a:t>
            </a:r>
            <a:r>
              <a:rPr lang="ru-RU" dirty="0" err="1"/>
              <a:t>Satchel</a:t>
            </a:r>
            <a:r>
              <a:rPr lang="ru-RU" dirty="0"/>
              <a:t> </a:t>
            </a:r>
            <a:r>
              <a:rPr lang="ru-RU" dirty="0" err="1"/>
              <a:t>Mouth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78793"/>
            <a:ext cx="4589512" cy="30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мистецька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9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1922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Оліверу</a:t>
            </a:r>
            <a:r>
              <a:rPr lang="ru-RU" dirty="0"/>
              <a:t> </a:t>
            </a:r>
            <a:r>
              <a:rPr lang="ru-RU" dirty="0" err="1"/>
              <a:t>знадобився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корнетист,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запрошує</a:t>
            </a:r>
            <a:r>
              <a:rPr lang="ru-RU" dirty="0"/>
              <a:t> </a:t>
            </a:r>
            <a:r>
              <a:rPr lang="ru-RU" dirty="0" err="1"/>
              <a:t>Армстронга</a:t>
            </a:r>
            <a:r>
              <a:rPr lang="ru-RU" dirty="0"/>
              <a:t> в Чикаго </a:t>
            </a:r>
            <a:r>
              <a:rPr lang="ru-RU" dirty="0" err="1"/>
              <a:t>грати</a:t>
            </a:r>
            <a:r>
              <a:rPr lang="ru-RU" dirty="0"/>
              <a:t> в «</a:t>
            </a:r>
            <a:r>
              <a:rPr lang="ru-RU" dirty="0" err="1"/>
              <a:t>Лінкольн</a:t>
            </a:r>
            <a:r>
              <a:rPr lang="ru-RU" dirty="0"/>
              <a:t> </a:t>
            </a:r>
            <a:r>
              <a:rPr lang="ru-RU" dirty="0" err="1"/>
              <a:t>Гарденс</a:t>
            </a:r>
            <a:r>
              <a:rPr lang="ru-RU" dirty="0"/>
              <a:t>» (ресторан на 700 </a:t>
            </a:r>
            <a:r>
              <a:rPr lang="ru-RU" dirty="0" err="1"/>
              <a:t>місць</a:t>
            </a:r>
            <a:r>
              <a:rPr lang="ru-RU" dirty="0"/>
              <a:t>)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оркестрі</a:t>
            </a:r>
            <a:r>
              <a:rPr lang="ru-RU" dirty="0"/>
              <a:t> «</a:t>
            </a:r>
            <a:r>
              <a:rPr lang="en-US" dirty="0"/>
              <a:t>Creole Jazz Band».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24646"/>
            <a:ext cx="4718298" cy="33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9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695428" cy="4419601"/>
          </a:xfrm>
        </p:spPr>
        <p:txBody>
          <a:bodyPr/>
          <a:lstStyle/>
          <a:p>
            <a:r>
              <a:rPr lang="ru-RU" dirty="0"/>
              <a:t> У 1924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удруге</a:t>
            </a:r>
            <a:r>
              <a:rPr lang="ru-RU" dirty="0"/>
              <a:t> </a:t>
            </a:r>
            <a:r>
              <a:rPr lang="ru-RU" dirty="0" err="1"/>
              <a:t>одружується</a:t>
            </a:r>
            <a:r>
              <a:rPr lang="ru-RU" dirty="0"/>
              <a:t> (</a:t>
            </a:r>
            <a:r>
              <a:rPr lang="ru-RU" dirty="0" err="1"/>
              <a:t>першою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дружиною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повія</a:t>
            </a:r>
            <a:r>
              <a:rPr lang="ru-RU" dirty="0"/>
              <a:t>, креолка </a:t>
            </a:r>
            <a:r>
              <a:rPr lang="ru-RU" dirty="0" err="1"/>
              <a:t>Дейзі</a:t>
            </a:r>
            <a:r>
              <a:rPr lang="ru-RU" dirty="0"/>
              <a:t> Паркер з Нового Орлеана) на </a:t>
            </a:r>
            <a:r>
              <a:rPr lang="ru-RU" dirty="0" err="1"/>
              <a:t>піаністці</a:t>
            </a:r>
            <a:r>
              <a:rPr lang="ru-RU" dirty="0"/>
              <a:t> ансамблю, </a:t>
            </a:r>
            <a:r>
              <a:rPr lang="ru-RU" dirty="0" err="1"/>
              <a:t>Ліл</a:t>
            </a:r>
            <a:r>
              <a:rPr lang="ru-RU" dirty="0"/>
              <a:t> </a:t>
            </a:r>
            <a:r>
              <a:rPr lang="ru-RU" dirty="0" err="1"/>
              <a:t>Хардін</a:t>
            </a:r>
            <a:r>
              <a:rPr lang="ru-RU" dirty="0"/>
              <a:t>, і за </a:t>
            </a:r>
            <a:r>
              <a:rPr lang="ru-RU" dirty="0" err="1"/>
              <a:t>наполяганням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дружини</a:t>
            </a:r>
            <a:r>
              <a:rPr lang="ru-RU" dirty="0"/>
              <a:t> </a:t>
            </a:r>
            <a:r>
              <a:rPr lang="ru-RU" dirty="0" err="1"/>
              <a:t>починає</a:t>
            </a:r>
            <a:r>
              <a:rPr lang="ru-RU" dirty="0"/>
              <a:t> </a:t>
            </a:r>
            <a:r>
              <a:rPr lang="ru-RU" dirty="0" err="1"/>
              <a:t>самостійну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650604" cy="37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551412" cy="4419601"/>
          </a:xfrm>
        </p:spPr>
        <p:txBody>
          <a:bodyPr/>
          <a:lstStyle/>
          <a:p>
            <a:r>
              <a:rPr lang="ru-RU" dirty="0"/>
              <a:t>У 1926 </a:t>
            </a:r>
            <a:r>
              <a:rPr lang="ru-RU" dirty="0" err="1"/>
              <a:t>Луї</a:t>
            </a:r>
            <a:r>
              <a:rPr lang="ru-RU" dirty="0"/>
              <a:t> — </a:t>
            </a:r>
            <a:r>
              <a:rPr lang="ru-RU" dirty="0" err="1"/>
              <a:t>соліст</a:t>
            </a:r>
            <a:r>
              <a:rPr lang="ru-RU" dirty="0"/>
              <a:t> оркестру </a:t>
            </a:r>
            <a:r>
              <a:rPr lang="ru-RU" dirty="0" err="1"/>
              <a:t>Керролла</a:t>
            </a:r>
            <a:r>
              <a:rPr lang="ru-RU" dirty="0"/>
              <a:t> </a:t>
            </a:r>
            <a:r>
              <a:rPr lang="ru-RU" dirty="0" err="1" smtClean="0"/>
              <a:t>Діккерсона</a:t>
            </a:r>
            <a:r>
              <a:rPr lang="en-US" dirty="0" smtClean="0"/>
              <a:t>.</a:t>
            </a:r>
            <a:r>
              <a:rPr lang="ru-RU" dirty="0"/>
              <a:t> У той же час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відмовляється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корнета і </a:t>
            </a:r>
            <a:r>
              <a:rPr lang="ru-RU" dirty="0" err="1"/>
              <a:t>повністю</a:t>
            </a:r>
            <a:r>
              <a:rPr lang="ru-RU" dirty="0"/>
              <a:t> переходить на трубу, </a:t>
            </a:r>
            <a:r>
              <a:rPr lang="ru-RU" dirty="0" err="1"/>
              <a:t>що</a:t>
            </a:r>
            <a:r>
              <a:rPr lang="ru-RU" dirty="0"/>
              <a:t> любиться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яскравішим</a:t>
            </a:r>
            <a:r>
              <a:rPr lang="ru-RU" dirty="0"/>
              <a:t> </a:t>
            </a:r>
            <a:r>
              <a:rPr lang="ru-RU" dirty="0" err="1"/>
              <a:t>звучанням</a:t>
            </a:r>
            <a:r>
              <a:rPr lang="ru-RU" dirty="0"/>
              <a:t>. </a:t>
            </a:r>
            <a:r>
              <a:rPr lang="ru-RU" dirty="0" err="1"/>
              <a:t>Виступає</a:t>
            </a:r>
            <a:r>
              <a:rPr lang="ru-RU" dirty="0"/>
              <a:t> в </a:t>
            </a:r>
            <a:r>
              <a:rPr lang="ru-RU" dirty="0" err="1"/>
              <a:t>дуетах</a:t>
            </a:r>
            <a:r>
              <a:rPr lang="ru-RU" dirty="0"/>
              <a:t> з </a:t>
            </a:r>
            <a:r>
              <a:rPr lang="ru-RU" dirty="0" err="1"/>
              <a:t>піаністом</a:t>
            </a:r>
            <a:r>
              <a:rPr lang="ru-RU" dirty="0"/>
              <a:t> </a:t>
            </a:r>
            <a:r>
              <a:rPr lang="ru-RU" dirty="0" err="1"/>
              <a:t>Ерлом</a:t>
            </a:r>
            <a:r>
              <a:rPr lang="ru-RU" dirty="0"/>
              <a:t> </a:t>
            </a:r>
            <a:r>
              <a:rPr lang="ru-RU" dirty="0" err="1"/>
              <a:t>Хайнсом</a:t>
            </a:r>
            <a:r>
              <a:rPr lang="ru-RU" dirty="0"/>
              <a:t> і </a:t>
            </a:r>
            <a:r>
              <a:rPr lang="ru-RU" dirty="0" err="1"/>
              <a:t>починає</a:t>
            </a:r>
            <a:r>
              <a:rPr lang="ru-RU" dirty="0"/>
              <a:t> </a:t>
            </a:r>
            <a:r>
              <a:rPr lang="ru-RU" dirty="0" err="1"/>
              <a:t>співати</a:t>
            </a:r>
            <a:r>
              <a:rPr lang="ru-RU" dirty="0"/>
              <a:t> у </a:t>
            </a:r>
            <a:r>
              <a:rPr lang="ru-RU" dirty="0" err="1"/>
              <a:t>манері</a:t>
            </a:r>
            <a:r>
              <a:rPr lang="ru-RU" dirty="0"/>
              <a:t> «</a:t>
            </a:r>
            <a:r>
              <a:rPr lang="ru-RU" dirty="0" err="1"/>
              <a:t>скет</a:t>
            </a:r>
            <a:r>
              <a:rPr lang="ru-RU" dirty="0"/>
              <a:t>» (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при </a:t>
            </a:r>
            <a:r>
              <a:rPr lang="ru-RU" dirty="0" err="1"/>
              <a:t>записі</a:t>
            </a:r>
            <a:r>
              <a:rPr lang="ru-RU" dirty="0"/>
              <a:t> </a:t>
            </a:r>
            <a:r>
              <a:rPr lang="ru-RU" dirty="0" err="1"/>
              <a:t>п'єси</a:t>
            </a:r>
            <a:r>
              <a:rPr lang="ru-RU" dirty="0"/>
              <a:t> «</a:t>
            </a:r>
            <a:r>
              <a:rPr lang="en-US" dirty="0" err="1"/>
              <a:t>Heebie</a:t>
            </a:r>
            <a:r>
              <a:rPr lang="en-US" dirty="0"/>
              <a:t> </a:t>
            </a:r>
            <a:r>
              <a:rPr lang="en-US" dirty="0" err="1"/>
              <a:t>Jeebies</a:t>
            </a:r>
            <a:r>
              <a:rPr lang="en-US" dirty="0"/>
              <a:t>»), </a:t>
            </a:r>
            <a:r>
              <a:rPr lang="ru-RU" dirty="0" err="1"/>
              <a:t>отримуючи</a:t>
            </a:r>
            <a:r>
              <a:rPr lang="ru-RU" dirty="0"/>
              <a:t> </a:t>
            </a:r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успіх</a:t>
            </a:r>
            <a:r>
              <a:rPr lang="ru-RU" dirty="0"/>
              <a:t> у </a:t>
            </a:r>
            <a:r>
              <a:rPr lang="ru-RU" dirty="0" err="1"/>
              <a:t>слухачів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04864"/>
            <a:ext cx="28575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3831332" cy="4419601"/>
          </a:xfrm>
        </p:spPr>
        <p:txBody>
          <a:bodyPr/>
          <a:lstStyle/>
          <a:p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й </a:t>
            </a:r>
            <a:r>
              <a:rPr lang="ru-RU" dirty="0" err="1"/>
              <a:t>революційні</a:t>
            </a:r>
            <a:r>
              <a:rPr lang="ru-RU" dirty="0"/>
              <a:t> записи </a:t>
            </a:r>
            <a:r>
              <a:rPr lang="ru-RU" dirty="0" err="1"/>
              <a:t>зроблені</a:t>
            </a:r>
            <a:r>
              <a:rPr lang="ru-RU" dirty="0"/>
              <a:t> </a:t>
            </a:r>
            <a:r>
              <a:rPr lang="ru-RU" dirty="0" err="1"/>
              <a:t>Армстронгом</a:t>
            </a:r>
            <a:r>
              <a:rPr lang="ru-RU" dirty="0"/>
              <a:t> у 1927 і 1928 роках: </a:t>
            </a:r>
            <a:r>
              <a:rPr lang="ru-RU" dirty="0" err="1"/>
              <a:t>відомі</a:t>
            </a:r>
            <a:r>
              <a:rPr lang="ru-RU" dirty="0"/>
              <a:t> як «</a:t>
            </a:r>
            <a:r>
              <a:rPr lang="en-US" dirty="0"/>
              <a:t>Louis Armstrong and His Hot Fives». </a:t>
            </a:r>
            <a:r>
              <a:rPr lang="ru-RU" dirty="0" err="1"/>
              <a:t>Ці</a:t>
            </a:r>
            <a:r>
              <a:rPr lang="ru-RU" dirty="0"/>
              <a:t> записи стали </a:t>
            </a:r>
            <a:r>
              <a:rPr lang="ru-RU" dirty="0" err="1"/>
              <a:t>зразком</a:t>
            </a:r>
            <a:r>
              <a:rPr lang="ru-RU" dirty="0"/>
              <a:t> для </a:t>
            </a:r>
            <a:r>
              <a:rPr lang="ru-RU" dirty="0" err="1"/>
              <a:t>наступаючої</a:t>
            </a:r>
            <a:r>
              <a:rPr lang="ru-RU" dirty="0"/>
              <a:t> «</a:t>
            </a:r>
            <a:r>
              <a:rPr lang="ru-RU" dirty="0" err="1"/>
              <a:t>ери</a:t>
            </a:r>
            <a:r>
              <a:rPr lang="ru-RU" dirty="0"/>
              <a:t> </a:t>
            </a:r>
            <a:r>
              <a:rPr lang="ru-RU" dirty="0" err="1"/>
              <a:t>свінгу</a:t>
            </a:r>
            <a:r>
              <a:rPr lang="ru-RU" dirty="0"/>
              <a:t>». Аж до </a:t>
            </a:r>
            <a:r>
              <a:rPr lang="ru-RU" dirty="0" err="1"/>
              <a:t>кінця</a:t>
            </a:r>
            <a:r>
              <a:rPr lang="ru-RU" dirty="0"/>
              <a:t> 1940-х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залишався</a:t>
            </a:r>
            <a:r>
              <a:rPr lang="ru-RU" dirty="0"/>
              <a:t> </a:t>
            </a:r>
            <a:r>
              <a:rPr lang="ru-RU" dirty="0" err="1"/>
              <a:t>імпровізатором</a:t>
            </a:r>
            <a:r>
              <a:rPr lang="ru-RU" dirty="0"/>
              <a:t>,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імітаторів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джазових</a:t>
            </a:r>
            <a:r>
              <a:rPr lang="ru-RU" dirty="0"/>
              <a:t> </a:t>
            </a:r>
            <a:r>
              <a:rPr lang="ru-RU" dirty="0" err="1"/>
              <a:t>музикантів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28956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8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1936 в Нью-Йорку </a:t>
            </a:r>
            <a:r>
              <a:rPr lang="ru-RU" dirty="0" err="1"/>
              <a:t>виходить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автобіографічна</a:t>
            </a:r>
            <a:r>
              <a:rPr lang="ru-RU" dirty="0"/>
              <a:t> книга «</a:t>
            </a:r>
            <a:r>
              <a:rPr lang="en-US" dirty="0"/>
              <a:t>Swing That Music».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настають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здоров'ям</a:t>
            </a:r>
            <a:r>
              <a:rPr lang="ru-RU" dirty="0"/>
              <a:t>: переносить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операцій</a:t>
            </a:r>
            <a:r>
              <a:rPr lang="ru-RU" dirty="0"/>
              <a:t>, </a:t>
            </a:r>
            <a:r>
              <a:rPr lang="ru-RU" dirty="0" err="1"/>
              <a:t>пов'язаних</a:t>
            </a:r>
            <a:r>
              <a:rPr lang="ru-RU" dirty="0"/>
              <a:t> з </a:t>
            </a:r>
            <a:r>
              <a:rPr lang="ru-RU" dirty="0" err="1"/>
              <a:t>лікуванням</a:t>
            </a:r>
            <a:r>
              <a:rPr lang="ru-RU" dirty="0"/>
              <a:t> </a:t>
            </a:r>
            <a:r>
              <a:rPr lang="ru-RU" dirty="0" err="1"/>
              <a:t>травми</a:t>
            </a:r>
            <a:r>
              <a:rPr lang="ru-RU" dirty="0"/>
              <a:t> </a:t>
            </a:r>
            <a:r>
              <a:rPr lang="ru-RU" dirty="0" err="1"/>
              <a:t>верхньої</a:t>
            </a:r>
            <a:r>
              <a:rPr lang="ru-RU" dirty="0"/>
              <a:t> губи (</a:t>
            </a:r>
            <a:r>
              <a:rPr lang="ru-RU" dirty="0" err="1"/>
              <a:t>деформація</a:t>
            </a:r>
            <a:r>
              <a:rPr lang="ru-RU" dirty="0"/>
              <a:t> і </a:t>
            </a:r>
            <a:r>
              <a:rPr lang="ru-RU" dirty="0" err="1"/>
              <a:t>розрив</a:t>
            </a:r>
            <a:r>
              <a:rPr lang="ru-RU" dirty="0"/>
              <a:t> тканин з-за </a:t>
            </a:r>
            <a:r>
              <a:rPr lang="ru-RU" dirty="0" err="1"/>
              <a:t>надмірного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мундштука і неправильного амбушюра),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операцію</a:t>
            </a:r>
            <a:r>
              <a:rPr lang="ru-RU" dirty="0"/>
              <a:t> на </a:t>
            </a:r>
            <a:r>
              <a:rPr lang="ru-RU" dirty="0" err="1"/>
              <a:t>голосових</a:t>
            </a:r>
            <a:r>
              <a:rPr lang="ru-RU" dirty="0"/>
              <a:t> </a:t>
            </a:r>
            <a:r>
              <a:rPr lang="ru-RU" dirty="0" err="1"/>
              <a:t>зв'язках</a:t>
            </a:r>
            <a:r>
              <a:rPr lang="ru-RU" dirty="0"/>
              <a:t> (з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позбутися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хрипкого</a:t>
            </a:r>
            <a:r>
              <a:rPr lang="ru-RU" dirty="0"/>
              <a:t> тембру голосу, </a:t>
            </a:r>
            <a:r>
              <a:rPr lang="ru-RU" dirty="0" err="1"/>
              <a:t>цінність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для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неповторною</a:t>
            </a:r>
            <a:r>
              <a:rPr lang="ru-RU" dirty="0"/>
              <a:t> </a:t>
            </a:r>
            <a:r>
              <a:rPr lang="ru-RU" dirty="0" err="1"/>
              <a:t>виконавської</a:t>
            </a:r>
            <a:r>
              <a:rPr lang="ru-RU" dirty="0"/>
              <a:t> </a:t>
            </a:r>
            <a:r>
              <a:rPr lang="ru-RU" dirty="0" err="1"/>
              <a:t>манери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усвідомлює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згодом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684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3831332" cy="4419601"/>
          </a:xfrm>
        </p:spPr>
        <p:txBody>
          <a:bodyPr/>
          <a:lstStyle/>
          <a:p>
            <a:r>
              <a:rPr lang="ru-RU" dirty="0"/>
              <a:t>У 1938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одружується</a:t>
            </a:r>
            <a:r>
              <a:rPr lang="ru-RU" dirty="0"/>
              <a:t> </a:t>
            </a:r>
            <a:r>
              <a:rPr lang="ru-RU" dirty="0" err="1"/>
              <a:t>четвертий</a:t>
            </a:r>
            <a:r>
              <a:rPr lang="ru-RU" dirty="0"/>
              <a:t> (і </a:t>
            </a:r>
            <a:r>
              <a:rPr lang="ru-RU" dirty="0" err="1"/>
              <a:t>востанній</a:t>
            </a:r>
            <a:r>
              <a:rPr lang="ru-RU" dirty="0"/>
              <a:t>) раз на </a:t>
            </a:r>
            <a:r>
              <a:rPr lang="ru-RU" dirty="0" err="1"/>
              <a:t>танцівниці</a:t>
            </a:r>
            <a:r>
              <a:rPr lang="ru-RU" dirty="0"/>
              <a:t> </a:t>
            </a:r>
            <a:r>
              <a:rPr lang="ru-RU" dirty="0" err="1"/>
              <a:t>Люсіль</a:t>
            </a:r>
            <a:r>
              <a:rPr lang="ru-RU" dirty="0"/>
              <a:t> </a:t>
            </a:r>
            <a:r>
              <a:rPr lang="ru-RU" dirty="0" err="1"/>
              <a:t>Вілсон</a:t>
            </a:r>
            <a:r>
              <a:rPr lang="ru-RU" dirty="0"/>
              <a:t>, з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проживе</a:t>
            </a:r>
            <a:r>
              <a:rPr lang="ru-RU" dirty="0"/>
              <a:t> мирно і </a:t>
            </a:r>
            <a:r>
              <a:rPr lang="ru-RU" dirty="0" err="1"/>
              <a:t>щасливо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8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Біографія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0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 </a:t>
            </a:r>
            <a:r>
              <a:rPr lang="ru-RU" dirty="0">
                <a:hlinkClick r:id="rId2" tooltip="1947"/>
              </a:rPr>
              <a:t>1947</a:t>
            </a:r>
            <a:r>
              <a:rPr lang="ru-RU" dirty="0"/>
              <a:t> Джо Глейзер, </a:t>
            </a:r>
            <a:r>
              <a:rPr lang="ru-RU" dirty="0" err="1"/>
              <a:t>його</a:t>
            </a:r>
            <a:r>
              <a:rPr lang="ru-RU" dirty="0"/>
              <a:t> менеджер, </a:t>
            </a:r>
            <a:r>
              <a:rPr lang="ru-RU" dirty="0" err="1"/>
              <a:t>збирає</a:t>
            </a:r>
            <a:r>
              <a:rPr lang="ru-RU" dirty="0"/>
              <a:t> для </a:t>
            </a:r>
            <a:r>
              <a:rPr lang="ru-RU" dirty="0" err="1"/>
              <a:t>Армстронга</a:t>
            </a:r>
            <a:r>
              <a:rPr lang="ru-RU" dirty="0"/>
              <a:t> ансамбль «</a:t>
            </a:r>
            <a:r>
              <a:rPr lang="en-US" dirty="0"/>
              <a:t>All Stars» (</a:t>
            </a:r>
            <a:r>
              <a:rPr lang="ru-RU" dirty="0">
                <a:hlinkClick r:id="rId3" tooltip="Англійська мова"/>
              </a:rPr>
              <a:t>англ.</a:t>
            </a:r>
            <a:r>
              <a:rPr lang="ru-RU" dirty="0"/>
              <a:t> </a:t>
            </a:r>
            <a:r>
              <a:rPr lang="ru-RU" i="1" dirty="0"/>
              <a:t>«</a:t>
            </a:r>
            <a:r>
              <a:rPr lang="ru-RU" i="1" dirty="0" err="1"/>
              <a:t>Усі</a:t>
            </a:r>
            <a:r>
              <a:rPr lang="ru-RU" i="1" dirty="0"/>
              <a:t> </a:t>
            </a:r>
            <a:r>
              <a:rPr lang="ru-RU" i="1" dirty="0" err="1"/>
              <a:t>зірки</a:t>
            </a:r>
            <a:r>
              <a:rPr lang="ru-RU" i="1" dirty="0"/>
              <a:t>»</a:t>
            </a:r>
            <a:r>
              <a:rPr lang="ru-RU" dirty="0"/>
              <a:t>).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дійсно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оркестр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 —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входили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Армстронга</a:t>
            </a:r>
            <a:r>
              <a:rPr lang="ru-RU" dirty="0"/>
              <a:t> (труба, вокал) </a:t>
            </a:r>
            <a:r>
              <a:rPr lang="ru-RU" dirty="0" err="1"/>
              <a:t>Ерл</a:t>
            </a:r>
            <a:r>
              <a:rPr lang="ru-RU" dirty="0"/>
              <a:t> </a:t>
            </a:r>
            <a:r>
              <a:rPr lang="ru-RU" dirty="0" err="1"/>
              <a:t>Хайнс</a:t>
            </a:r>
            <a:r>
              <a:rPr lang="ru-RU" dirty="0"/>
              <a:t> (</a:t>
            </a:r>
            <a:r>
              <a:rPr lang="ru-RU" dirty="0" err="1"/>
              <a:t>фортепіано</a:t>
            </a:r>
            <a:r>
              <a:rPr lang="ru-RU" dirty="0"/>
              <a:t>), Джек </a:t>
            </a:r>
            <a:r>
              <a:rPr lang="ru-RU" dirty="0" err="1"/>
              <a:t>Тігарден</a:t>
            </a:r>
            <a:r>
              <a:rPr lang="ru-RU" dirty="0"/>
              <a:t> (тромбон), </a:t>
            </a:r>
            <a:r>
              <a:rPr lang="ru-RU" dirty="0" err="1"/>
              <a:t>Барні</a:t>
            </a:r>
            <a:r>
              <a:rPr lang="ru-RU" dirty="0"/>
              <a:t> </a:t>
            </a:r>
            <a:r>
              <a:rPr lang="ru-RU" dirty="0" err="1"/>
              <a:t>Бігард</a:t>
            </a:r>
            <a:r>
              <a:rPr lang="ru-RU" dirty="0"/>
              <a:t> (кларнет), </a:t>
            </a:r>
            <a:r>
              <a:rPr lang="ru-RU" dirty="0" err="1"/>
              <a:t>Бад</a:t>
            </a:r>
            <a:r>
              <a:rPr lang="ru-RU" dirty="0"/>
              <a:t> </a:t>
            </a:r>
            <a:r>
              <a:rPr lang="ru-RU" dirty="0" err="1"/>
              <a:t>Фрімен</a:t>
            </a:r>
            <a:r>
              <a:rPr lang="ru-RU" dirty="0"/>
              <a:t> (тенор-саксофон), </a:t>
            </a:r>
            <a:r>
              <a:rPr lang="ru-RU" dirty="0" err="1"/>
              <a:t>Сід</a:t>
            </a:r>
            <a:r>
              <a:rPr lang="ru-RU" dirty="0"/>
              <a:t> </a:t>
            </a:r>
            <a:r>
              <a:rPr lang="ru-RU" dirty="0" err="1"/>
              <a:t>Кетлетт</a:t>
            </a:r>
            <a:r>
              <a:rPr lang="ru-RU" dirty="0"/>
              <a:t> (</a:t>
            </a:r>
            <a:r>
              <a:rPr lang="ru-RU" dirty="0" err="1"/>
              <a:t>ударні</a:t>
            </a:r>
            <a:r>
              <a:rPr lang="ru-RU" dirty="0"/>
              <a:t>)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знамениті</a:t>
            </a:r>
            <a:r>
              <a:rPr lang="ru-RU" dirty="0"/>
              <a:t> </a:t>
            </a:r>
            <a:r>
              <a:rPr lang="ru-RU" dirty="0" err="1"/>
              <a:t>майстри</a:t>
            </a:r>
            <a:r>
              <a:rPr lang="ru-RU" dirty="0"/>
              <a:t> джазу.</a:t>
            </a:r>
          </a:p>
        </p:txBody>
      </p:sp>
    </p:spTree>
    <p:extLst>
      <p:ext uri="{BB962C8B-B14F-4D97-AF65-F5344CB8AC3E}">
        <p14:creationId xmlns:p14="http://schemas.microsoft.com/office/powerpoint/2010/main" val="21385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Класичною</a:t>
            </a:r>
            <a:r>
              <a:rPr lang="ru-RU" dirty="0"/>
              <a:t> стала </a:t>
            </a:r>
            <a:r>
              <a:rPr lang="ru-RU" dirty="0" err="1"/>
              <a:t>зроблена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і </a:t>
            </a:r>
            <a:r>
              <a:rPr lang="ru-RU" dirty="0" err="1"/>
              <a:t>Еллою</a:t>
            </a:r>
            <a:r>
              <a:rPr lang="ru-RU" dirty="0"/>
              <a:t> </a:t>
            </a:r>
            <a:r>
              <a:rPr lang="ru-RU" dirty="0" err="1"/>
              <a:t>Фіцджеральд</a:t>
            </a:r>
            <a:r>
              <a:rPr lang="ru-RU" dirty="0"/>
              <a:t> в 1950-ті роки </a:t>
            </a:r>
            <a:r>
              <a:rPr lang="ru-RU" dirty="0" err="1"/>
              <a:t>запис</a:t>
            </a:r>
            <a:r>
              <a:rPr lang="ru-RU" dirty="0"/>
              <a:t> опери </a:t>
            </a:r>
            <a:r>
              <a:rPr lang="ru-RU" dirty="0" err="1"/>
              <a:t>Гершвіна</a:t>
            </a:r>
            <a:r>
              <a:rPr lang="ru-RU" dirty="0"/>
              <a:t> «</a:t>
            </a:r>
            <a:r>
              <a:rPr lang="ru-RU" dirty="0" err="1"/>
              <a:t>Поргі</a:t>
            </a:r>
            <a:r>
              <a:rPr lang="ru-RU" dirty="0"/>
              <a:t> і </a:t>
            </a:r>
            <a:r>
              <a:rPr lang="ru-RU" dirty="0" err="1"/>
              <a:t>Бесс</a:t>
            </a:r>
            <a:r>
              <a:rPr lang="ru-RU" dirty="0"/>
              <a:t>». У </a:t>
            </a:r>
            <a:r>
              <a:rPr lang="ru-RU" dirty="0" err="1"/>
              <a:t>зеніті</a:t>
            </a:r>
            <a:r>
              <a:rPr lang="ru-RU" dirty="0"/>
              <a:t> </a:t>
            </a:r>
            <a:r>
              <a:rPr lang="ru-RU" dirty="0" err="1"/>
              <a:t>слави</a:t>
            </a:r>
            <a:r>
              <a:rPr lang="ru-RU" dirty="0"/>
              <a:t> </a:t>
            </a:r>
            <a:r>
              <a:rPr lang="ru-RU" dirty="0" err="1"/>
              <a:t>Армстронгом</a:t>
            </a:r>
            <a:r>
              <a:rPr lang="ru-RU" dirty="0"/>
              <a:t> записана </a:t>
            </a:r>
            <a:r>
              <a:rPr lang="ru-RU" dirty="0" err="1"/>
              <a:t>пісня</a:t>
            </a:r>
            <a:r>
              <a:rPr lang="ru-RU" dirty="0"/>
              <a:t> «</a:t>
            </a:r>
            <a:r>
              <a:rPr lang="ru-RU" dirty="0" err="1"/>
              <a:t>Хелло</a:t>
            </a:r>
            <a:r>
              <a:rPr lang="ru-RU" dirty="0"/>
              <a:t> </a:t>
            </a:r>
            <a:r>
              <a:rPr lang="ru-RU" dirty="0" err="1"/>
              <a:t>Доллі</a:t>
            </a:r>
            <a:r>
              <a:rPr lang="ru-RU" dirty="0"/>
              <a:t>!» англ. «</a:t>
            </a:r>
            <a:r>
              <a:rPr lang="en-US" dirty="0"/>
              <a:t>Hello, Dolly!»; </a:t>
            </a:r>
            <a:r>
              <a:rPr lang="ru-RU" dirty="0" err="1"/>
              <a:t>пісня</a:t>
            </a:r>
            <a:r>
              <a:rPr lang="ru-RU" dirty="0"/>
              <a:t> входила в репертуар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виконавців</a:t>
            </a:r>
            <a:r>
              <a:rPr lang="ru-RU" dirty="0"/>
              <a:t>-знаменитостей,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r>
              <a:rPr lang="ru-RU" dirty="0"/>
              <a:t> з них </a:t>
            </a:r>
            <a:r>
              <a:rPr lang="ru-RU" dirty="0" err="1"/>
              <a:t>найвідоміший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23812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3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407396" cy="4419601"/>
          </a:xfrm>
        </p:spPr>
        <p:txBody>
          <a:bodyPr/>
          <a:lstStyle/>
          <a:p>
            <a:r>
              <a:rPr lang="ru-RU" dirty="0" err="1"/>
              <a:t>Останнім</a:t>
            </a:r>
            <a:r>
              <a:rPr lang="ru-RU" dirty="0"/>
              <a:t> </a:t>
            </a:r>
            <a:r>
              <a:rPr lang="ru-RU" dirty="0" err="1"/>
              <a:t>хітом</a:t>
            </a:r>
            <a:r>
              <a:rPr lang="ru-RU" dirty="0"/>
              <a:t> </a:t>
            </a:r>
            <a:r>
              <a:rPr lang="ru-RU" dirty="0" err="1"/>
              <a:t>Армстронга</a:t>
            </a:r>
            <a:r>
              <a:rPr lang="ru-RU" dirty="0"/>
              <a:t> стала </a:t>
            </a:r>
            <a:r>
              <a:rPr lang="ru-RU" dirty="0" err="1"/>
              <a:t>пісня</a:t>
            </a:r>
            <a:r>
              <a:rPr lang="ru-RU" dirty="0"/>
              <a:t> «</a:t>
            </a:r>
            <a:r>
              <a:rPr lang="en-US" dirty="0"/>
              <a:t>What </a:t>
            </a:r>
            <a:r>
              <a:rPr lang="ru-RU" dirty="0"/>
              <a:t>а </a:t>
            </a:r>
            <a:r>
              <a:rPr lang="en-US" dirty="0"/>
              <a:t>Wonderful World</a:t>
            </a:r>
            <a:r>
              <a:rPr lang="en-US" dirty="0" smtClean="0"/>
              <a:t>».</a:t>
            </a:r>
            <a:endParaRPr lang="ru-RU" dirty="0"/>
          </a:p>
          <a:p>
            <a:r>
              <a:rPr lang="ru-RU" dirty="0"/>
              <a:t>У 1954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пише</a:t>
            </a:r>
            <a:r>
              <a:rPr lang="ru-RU" dirty="0"/>
              <a:t> другу </a:t>
            </a:r>
            <a:r>
              <a:rPr lang="ru-RU" dirty="0" err="1"/>
              <a:t>автобіографічну</a:t>
            </a:r>
            <a:r>
              <a:rPr lang="ru-RU" dirty="0"/>
              <a:t> книгу «</a:t>
            </a:r>
            <a:r>
              <a:rPr lang="en-US" dirty="0" err="1"/>
              <a:t>Satchmo</a:t>
            </a:r>
            <a:r>
              <a:rPr lang="en-US" dirty="0"/>
              <a:t>. My Life in New Orleans».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62685"/>
            <a:ext cx="2839025" cy="376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8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808"/>
            <a:ext cx="7086600" cy="4419601"/>
          </a:xfrm>
        </p:spPr>
        <p:txBody>
          <a:bodyPr/>
          <a:lstStyle/>
          <a:p>
            <a:r>
              <a:rPr lang="ru-RU" dirty="0"/>
              <a:t>У 1959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переніс</a:t>
            </a:r>
            <a:r>
              <a:rPr lang="ru-RU" dirty="0"/>
              <a:t> </a:t>
            </a:r>
            <a:r>
              <a:rPr lang="ru-RU" dirty="0" err="1"/>
              <a:t>інфаркт</a:t>
            </a:r>
            <a:r>
              <a:rPr lang="ru-RU" dirty="0"/>
              <a:t> і з </a:t>
            </a:r>
            <a:r>
              <a:rPr lang="ru-RU" dirty="0" err="1"/>
              <a:t>цього</a:t>
            </a:r>
            <a:r>
              <a:rPr lang="ru-RU" dirty="0"/>
              <a:t> моменту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не дозволяло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виступати</a:t>
            </a:r>
            <a:r>
              <a:rPr lang="ru-RU" dirty="0"/>
              <a:t> в </a:t>
            </a:r>
            <a:r>
              <a:rPr lang="ru-RU" dirty="0" err="1"/>
              <a:t>повній</a:t>
            </a:r>
            <a:r>
              <a:rPr lang="ru-RU" dirty="0"/>
              <a:t> </a:t>
            </a:r>
            <a:r>
              <a:rPr lang="ru-RU" dirty="0" err="1"/>
              <a:t>мірі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припиняв</a:t>
            </a:r>
            <a:r>
              <a:rPr lang="ru-RU" dirty="0"/>
              <a:t> </a:t>
            </a:r>
            <a:r>
              <a:rPr lang="ru-RU" dirty="0" err="1"/>
              <a:t>концертні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. У 1960-і </a:t>
            </a:r>
            <a:r>
              <a:rPr lang="ru-RU" dirty="0" err="1"/>
              <a:t>рр</a:t>
            </a:r>
            <a:r>
              <a:rPr lang="ru-RU" dirty="0"/>
              <a:t>..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частіше</a:t>
            </a:r>
            <a:r>
              <a:rPr lang="ru-RU" dirty="0"/>
              <a:t> як </a:t>
            </a:r>
            <a:r>
              <a:rPr lang="ru-RU" dirty="0" err="1"/>
              <a:t>вокаліста</a:t>
            </a:r>
            <a:r>
              <a:rPr lang="ru-RU" dirty="0"/>
              <a:t>, </a:t>
            </a:r>
            <a:r>
              <a:rPr lang="ru-RU" dirty="0" err="1"/>
              <a:t>записуючи</a:t>
            </a:r>
            <a:r>
              <a:rPr lang="ru-RU" dirty="0"/>
              <a:t> як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версії</a:t>
            </a:r>
            <a:r>
              <a:rPr lang="ru-RU" dirty="0"/>
              <a:t> </a:t>
            </a:r>
            <a:r>
              <a:rPr lang="ru-RU" dirty="0" err="1"/>
              <a:t>традиційних</a:t>
            </a:r>
            <a:r>
              <a:rPr lang="ru-RU" dirty="0"/>
              <a:t> </a:t>
            </a:r>
            <a:r>
              <a:rPr lang="ru-RU" dirty="0" err="1"/>
              <a:t>композицій</a:t>
            </a:r>
            <a:r>
              <a:rPr lang="ru-RU" dirty="0"/>
              <a:t> у </a:t>
            </a:r>
            <a:r>
              <a:rPr lang="ru-RU" dirty="0" err="1"/>
              <a:t>стилі</a:t>
            </a:r>
            <a:r>
              <a:rPr lang="ru-RU" dirty="0"/>
              <a:t> </a:t>
            </a:r>
            <a:r>
              <a:rPr lang="ru-RU" dirty="0" err="1"/>
              <a:t>госпел</a:t>
            </a:r>
            <a:r>
              <a:rPr lang="ru-RU" dirty="0"/>
              <a:t> («</a:t>
            </a:r>
            <a:r>
              <a:rPr lang="en-US" dirty="0"/>
              <a:t>Go Down Moses»), </a:t>
            </a:r>
            <a:r>
              <a:rPr lang="ru-RU" dirty="0"/>
              <a:t>так і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тема до </a:t>
            </a:r>
            <a:r>
              <a:rPr lang="ru-RU" dirty="0" err="1"/>
              <a:t>фільму</a:t>
            </a:r>
            <a:r>
              <a:rPr lang="ru-RU" dirty="0"/>
              <a:t>" На </a:t>
            </a:r>
            <a:r>
              <a:rPr lang="ru-RU" dirty="0" err="1"/>
              <a:t>секретній</a:t>
            </a:r>
            <a:r>
              <a:rPr lang="ru-RU" dirty="0"/>
              <a:t> </a:t>
            </a:r>
            <a:r>
              <a:rPr lang="ru-RU" dirty="0" err="1"/>
              <a:t>службі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Величності</a:t>
            </a:r>
            <a:r>
              <a:rPr lang="ru-RU" dirty="0"/>
              <a:t>", «</a:t>
            </a:r>
            <a:r>
              <a:rPr lang="en-US" dirty="0"/>
              <a:t>We Have All the Time in the World»).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2300848" cy="240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Творчий</a:t>
            </a:r>
            <a:r>
              <a:rPr lang="ru-RU" dirty="0"/>
              <a:t> та </a:t>
            </a:r>
            <a:r>
              <a:rPr lang="ru-RU" dirty="0" err="1"/>
              <a:t>життєвий</a:t>
            </a:r>
            <a:r>
              <a:rPr lang="ru-RU" dirty="0"/>
              <a:t> </a:t>
            </a:r>
            <a:r>
              <a:rPr lang="ru-RU" dirty="0" err="1"/>
              <a:t>фінал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5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кінці</a:t>
            </a:r>
            <a:r>
              <a:rPr lang="ru-RU" dirty="0"/>
              <a:t> 60-х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здоров'я</a:t>
            </a:r>
            <a:r>
              <a:rPr lang="ru-RU" dirty="0"/>
              <a:t> артиста стало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погіршуватися</a:t>
            </a:r>
            <a:r>
              <a:rPr lang="ru-RU" dirty="0"/>
              <a:t>, але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. 10 лютого 1971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востаннє</a:t>
            </a:r>
            <a:r>
              <a:rPr lang="ru-RU" dirty="0"/>
              <a:t> </a:t>
            </a:r>
            <a:r>
              <a:rPr lang="ru-RU" dirty="0" err="1"/>
              <a:t>грав</a:t>
            </a:r>
            <a:r>
              <a:rPr lang="ru-RU" dirty="0"/>
              <a:t> і </a:t>
            </a:r>
            <a:r>
              <a:rPr lang="ru-RU" dirty="0" err="1"/>
              <a:t>співав</a:t>
            </a:r>
            <a:r>
              <a:rPr lang="ru-RU" dirty="0"/>
              <a:t> в телешоу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старим партнером по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Бінгом</a:t>
            </a:r>
            <a:r>
              <a:rPr lang="ru-RU" dirty="0"/>
              <a:t> </a:t>
            </a:r>
            <a:r>
              <a:rPr lang="ru-RU" dirty="0" err="1"/>
              <a:t>Кросбі</a:t>
            </a:r>
            <a:r>
              <a:rPr lang="ru-RU" dirty="0"/>
              <a:t>. У </a:t>
            </a:r>
            <a:r>
              <a:rPr lang="ru-RU" dirty="0" err="1"/>
              <a:t>березні</a:t>
            </a:r>
            <a:r>
              <a:rPr lang="ru-RU" dirty="0"/>
              <a:t> </a:t>
            </a:r>
            <a:r>
              <a:rPr lang="ru-RU" dirty="0" err="1"/>
              <a:t>Сачмо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«</a:t>
            </a:r>
            <a:r>
              <a:rPr lang="en-US" dirty="0"/>
              <a:t>All Stars» </a:t>
            </a:r>
            <a:r>
              <a:rPr lang="ru-RU" dirty="0" err="1"/>
              <a:t>ще</a:t>
            </a:r>
            <a:r>
              <a:rPr lang="ru-RU" dirty="0"/>
              <a:t> два </a:t>
            </a:r>
            <a:r>
              <a:rPr lang="ru-RU" dirty="0" err="1"/>
              <a:t>тижні</a:t>
            </a:r>
            <a:r>
              <a:rPr lang="ru-RU" dirty="0"/>
              <a:t> </a:t>
            </a:r>
            <a:r>
              <a:rPr lang="ru-RU" dirty="0" err="1"/>
              <a:t>виступали</a:t>
            </a:r>
            <a:r>
              <a:rPr lang="ru-RU" dirty="0"/>
              <a:t> в «</a:t>
            </a:r>
            <a:r>
              <a:rPr lang="ru-RU" dirty="0" err="1"/>
              <a:t>Уолдорф</a:t>
            </a:r>
            <a:r>
              <a:rPr lang="ru-RU" dirty="0"/>
              <a:t> </a:t>
            </a:r>
            <a:r>
              <a:rPr lang="ru-RU" dirty="0" err="1"/>
              <a:t>Асторія</a:t>
            </a:r>
            <a:r>
              <a:rPr lang="ru-RU" dirty="0"/>
              <a:t>» в Нью-Йорку. Але </a:t>
            </a:r>
            <a:r>
              <a:rPr lang="ru-RU" dirty="0" err="1"/>
              <a:t>черговий</a:t>
            </a:r>
            <a:r>
              <a:rPr lang="ru-RU" dirty="0"/>
              <a:t> </a:t>
            </a:r>
            <a:r>
              <a:rPr lang="ru-RU" dirty="0" err="1"/>
              <a:t>серцевий</a:t>
            </a:r>
            <a:r>
              <a:rPr lang="ru-RU" dirty="0"/>
              <a:t> </a:t>
            </a:r>
            <a:r>
              <a:rPr lang="ru-RU" dirty="0" err="1"/>
              <a:t>напад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змусив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лягти</a:t>
            </a:r>
            <a:r>
              <a:rPr lang="ru-RU" dirty="0"/>
              <a:t> в </a:t>
            </a:r>
            <a:r>
              <a:rPr lang="ru-RU" dirty="0" err="1"/>
              <a:t>лікарню</a:t>
            </a:r>
            <a:r>
              <a:rPr lang="ru-RU" dirty="0"/>
              <a:t>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пробув</a:t>
            </a:r>
            <a:r>
              <a:rPr lang="ru-RU" dirty="0"/>
              <a:t> два </a:t>
            </a:r>
            <a:r>
              <a:rPr lang="ru-RU" dirty="0" err="1"/>
              <a:t>місяці</a:t>
            </a:r>
            <a:r>
              <a:rPr lang="ru-RU" dirty="0"/>
              <a:t>. 5 </a:t>
            </a:r>
            <a:r>
              <a:rPr lang="ru-RU" dirty="0" err="1"/>
              <a:t>липня</a:t>
            </a:r>
            <a:r>
              <a:rPr lang="ru-RU" dirty="0"/>
              <a:t> 1971 </a:t>
            </a:r>
            <a:r>
              <a:rPr lang="ru-RU" dirty="0" err="1"/>
              <a:t>Армстронг</a:t>
            </a:r>
            <a:r>
              <a:rPr lang="ru-RU" dirty="0"/>
              <a:t> просить </a:t>
            </a:r>
            <a:r>
              <a:rPr lang="ru-RU" dirty="0" err="1"/>
              <a:t>зібрати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оркестр для </a:t>
            </a:r>
            <a:r>
              <a:rPr lang="ru-RU" dirty="0" err="1"/>
              <a:t>репетиції</a:t>
            </a:r>
            <a:r>
              <a:rPr lang="ru-RU" dirty="0"/>
              <a:t>. 6 </a:t>
            </a:r>
            <a:r>
              <a:rPr lang="ru-RU" dirty="0" err="1"/>
              <a:t>липня</a:t>
            </a:r>
            <a:r>
              <a:rPr lang="ru-RU" dirty="0"/>
              <a:t> 1971 </a:t>
            </a:r>
            <a:r>
              <a:rPr lang="ru-RU" dirty="0" err="1"/>
              <a:t>найбільший</a:t>
            </a:r>
            <a:r>
              <a:rPr lang="ru-RU" dirty="0"/>
              <a:t> джазмен </a:t>
            </a:r>
            <a:r>
              <a:rPr lang="ru-RU" dirty="0" err="1"/>
              <a:t>йде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Серцева</a:t>
            </a:r>
            <a:r>
              <a:rPr lang="ru-RU" dirty="0"/>
              <a:t> </a:t>
            </a:r>
            <a:r>
              <a:rPr lang="ru-RU" dirty="0" err="1"/>
              <a:t>недостатність</a:t>
            </a:r>
            <a:r>
              <a:rPr lang="ru-RU" dirty="0"/>
              <a:t> </a:t>
            </a:r>
            <a:r>
              <a:rPr lang="ru-RU" dirty="0" err="1"/>
              <a:t>призвела</a:t>
            </a:r>
            <a:r>
              <a:rPr lang="ru-RU" dirty="0"/>
              <a:t> до </a:t>
            </a:r>
            <a:r>
              <a:rPr lang="ru-RU" dirty="0" err="1"/>
              <a:t>відмови</a:t>
            </a:r>
            <a:r>
              <a:rPr lang="ru-RU" dirty="0"/>
              <a:t> </a:t>
            </a:r>
            <a:r>
              <a:rPr lang="ru-RU" dirty="0" err="1"/>
              <a:t>нирок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24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Смерть </a:t>
            </a:r>
            <a:r>
              <a:rPr lang="ru-RU" dirty="0" err="1"/>
              <a:t>Армстронга</a:t>
            </a:r>
            <a:r>
              <a:rPr lang="ru-RU" dirty="0"/>
              <a:t> </a:t>
            </a:r>
            <a:r>
              <a:rPr lang="ru-RU" dirty="0" err="1"/>
              <a:t>викликала</a:t>
            </a:r>
            <a:r>
              <a:rPr lang="ru-RU" dirty="0"/>
              <a:t>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r>
              <a:rPr lang="ru-RU" dirty="0"/>
              <a:t> самих </a:t>
            </a:r>
            <a:r>
              <a:rPr lang="ru-RU" dirty="0" err="1"/>
              <a:t>щирих</a:t>
            </a:r>
            <a:r>
              <a:rPr lang="ru-RU" dirty="0"/>
              <a:t> і </a:t>
            </a:r>
            <a:r>
              <a:rPr lang="ru-RU" dirty="0" err="1"/>
              <a:t>глибоких</a:t>
            </a:r>
            <a:r>
              <a:rPr lang="ru-RU" dirty="0"/>
              <a:t> </a:t>
            </a:r>
            <a:r>
              <a:rPr lang="ru-RU" dirty="0" err="1"/>
              <a:t>співчуттів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газет не </a:t>
            </a:r>
            <a:r>
              <a:rPr lang="ru-RU" dirty="0" err="1"/>
              <a:t>тільки</a:t>
            </a:r>
            <a:r>
              <a:rPr lang="ru-RU" dirty="0"/>
              <a:t> в США, але і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(у тому </a:t>
            </a:r>
            <a:r>
              <a:rPr lang="ru-RU" dirty="0" err="1"/>
              <a:t>числі</a:t>
            </a:r>
            <a:r>
              <a:rPr lang="ru-RU" dirty="0"/>
              <a:t> і </a:t>
            </a:r>
            <a:r>
              <a:rPr lang="ru-RU" dirty="0" err="1"/>
              <a:t>радянська</a:t>
            </a:r>
            <a:r>
              <a:rPr lang="ru-RU" dirty="0"/>
              <a:t> газета „ Известия «) </a:t>
            </a:r>
            <a:r>
              <a:rPr lang="ru-RU" dirty="0" err="1"/>
              <a:t>помістили</a:t>
            </a:r>
            <a:r>
              <a:rPr lang="ru-RU" dirty="0"/>
              <a:t> на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смузі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смерть. Похорон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урочисто</a:t>
            </a:r>
            <a:r>
              <a:rPr lang="ru-RU" dirty="0"/>
              <a:t> і </a:t>
            </a:r>
            <a:r>
              <a:rPr lang="ru-RU" dirty="0" err="1"/>
              <a:t>транслювалися</a:t>
            </a:r>
            <a:r>
              <a:rPr lang="ru-RU" dirty="0"/>
              <a:t> по </a:t>
            </a:r>
            <a:r>
              <a:rPr lang="ru-RU" dirty="0" err="1"/>
              <a:t>телебаченню</a:t>
            </a:r>
            <a:r>
              <a:rPr lang="ru-RU" dirty="0"/>
              <a:t> на всю </a:t>
            </a:r>
            <a:r>
              <a:rPr lang="ru-RU" dirty="0" err="1"/>
              <a:t>країну</a:t>
            </a:r>
            <a:r>
              <a:rPr lang="ru-RU" dirty="0"/>
              <a:t>. 8 </a:t>
            </a:r>
            <a:r>
              <a:rPr lang="ru-RU" dirty="0" err="1"/>
              <a:t>липня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виставлено</a:t>
            </a:r>
            <a:r>
              <a:rPr lang="ru-RU" dirty="0"/>
              <a:t> для </a:t>
            </a:r>
            <a:r>
              <a:rPr lang="ru-RU" dirty="0" err="1"/>
              <a:t>урочистого</a:t>
            </a:r>
            <a:r>
              <a:rPr lang="ru-RU" dirty="0"/>
              <a:t> </a:t>
            </a:r>
            <a:r>
              <a:rPr lang="ru-RU" dirty="0" err="1"/>
              <a:t>прощання</a:t>
            </a:r>
            <a:r>
              <a:rPr lang="ru-RU" dirty="0"/>
              <a:t> в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манежі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гвардії</a:t>
            </a:r>
            <a:r>
              <a:rPr lang="ru-RU" dirty="0"/>
              <a:t>, </a:t>
            </a:r>
            <a:r>
              <a:rPr lang="ru-RU" dirty="0" err="1"/>
              <a:t>наданому</a:t>
            </a:r>
            <a:r>
              <a:rPr lang="ru-RU" dirty="0"/>
              <a:t> для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за </a:t>
            </a:r>
            <a:r>
              <a:rPr lang="ru-RU" dirty="0" err="1"/>
              <a:t>особистим</a:t>
            </a:r>
            <a:r>
              <a:rPr lang="ru-RU" dirty="0"/>
              <a:t> </a:t>
            </a:r>
            <a:r>
              <a:rPr lang="ru-RU" dirty="0" err="1"/>
              <a:t>розпорядженням</a:t>
            </a:r>
            <a:r>
              <a:rPr lang="ru-RU" dirty="0"/>
              <a:t> президента США</a:t>
            </a:r>
          </a:p>
        </p:txBody>
      </p:sp>
    </p:spTree>
    <p:extLst>
      <p:ext uri="{BB962C8B-B14F-4D97-AF65-F5344CB8AC3E}">
        <p14:creationId xmlns:p14="http://schemas.microsoft.com/office/powerpoint/2010/main" val="25050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96511"/>
            <a:ext cx="7776864" cy="476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Луи Армстронг и  Джо Кокер - What a wonderful wor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1432" y="328611"/>
            <a:ext cx="313184" cy="3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Дитинство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Луї</a:t>
            </a:r>
            <a:r>
              <a:rPr lang="ru-RU" dirty="0"/>
              <a:t>, як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на </a:t>
            </a:r>
            <a:r>
              <a:rPr lang="ru-RU" dirty="0" err="1"/>
              <a:t>креольський</a:t>
            </a:r>
            <a:r>
              <a:rPr lang="ru-RU" dirty="0"/>
              <a:t> манер,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найбіднішому</a:t>
            </a:r>
            <a:r>
              <a:rPr lang="ru-RU" dirty="0"/>
              <a:t> </a:t>
            </a:r>
            <a:r>
              <a:rPr lang="ru-RU" dirty="0" err="1"/>
              <a:t>негритянському</a:t>
            </a:r>
            <a:r>
              <a:rPr lang="ru-RU" dirty="0"/>
              <a:t> </a:t>
            </a:r>
            <a:r>
              <a:rPr lang="ru-RU" dirty="0" err="1"/>
              <a:t>районі</a:t>
            </a:r>
            <a:r>
              <a:rPr lang="ru-RU" dirty="0"/>
              <a:t> Нового Орлеана. </a:t>
            </a:r>
            <a:r>
              <a:rPr lang="ru-RU" dirty="0" err="1"/>
              <a:t>Ріс</a:t>
            </a:r>
            <a:r>
              <a:rPr lang="ru-RU" dirty="0"/>
              <a:t> у </a:t>
            </a:r>
            <a:r>
              <a:rPr lang="ru-RU" dirty="0" err="1"/>
              <a:t>неблагополучній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/>
              <a:t> (</a:t>
            </a:r>
            <a:r>
              <a:rPr lang="ru-RU" dirty="0" err="1"/>
              <a:t>мати</a:t>
            </a:r>
            <a:r>
              <a:rPr lang="ru-RU" dirty="0"/>
              <a:t> — </a:t>
            </a:r>
            <a:r>
              <a:rPr lang="ru-RU" dirty="0" err="1"/>
              <a:t>праля</a:t>
            </a:r>
            <a:r>
              <a:rPr lang="ru-RU" dirty="0"/>
              <a:t>, </a:t>
            </a:r>
            <a:r>
              <a:rPr lang="ru-RU" dirty="0" err="1"/>
              <a:t>батько</a:t>
            </a:r>
            <a:r>
              <a:rPr lang="ru-RU" dirty="0"/>
              <a:t> — </a:t>
            </a:r>
            <a:r>
              <a:rPr lang="ru-RU" dirty="0" err="1"/>
              <a:t>робітник-поденник</a:t>
            </a:r>
            <a:r>
              <a:rPr lang="ru-RU" dirty="0"/>
              <a:t>).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батько</a:t>
            </a:r>
            <a:r>
              <a:rPr lang="ru-RU" dirty="0"/>
              <a:t> рано покинув </a:t>
            </a:r>
            <a:r>
              <a:rPr lang="ru-RU" dirty="0" err="1"/>
              <a:t>сім'ю</a:t>
            </a:r>
            <a:r>
              <a:rPr lang="ru-RU" dirty="0"/>
              <a:t>, і хлопчика разом з </a:t>
            </a:r>
            <a:r>
              <a:rPr lang="ru-RU" dirty="0" err="1"/>
              <a:t>молодшою</a:t>
            </a:r>
            <a:r>
              <a:rPr lang="ru-RU" dirty="0"/>
              <a:t> ​​сестрою Беатрис </a:t>
            </a:r>
            <a:r>
              <a:rPr lang="ru-RU" dirty="0" err="1"/>
              <a:t>віддали</a:t>
            </a:r>
            <a:r>
              <a:rPr lang="ru-RU" dirty="0"/>
              <a:t> на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бабусі</a:t>
            </a:r>
            <a:r>
              <a:rPr lang="ru-RU" dirty="0"/>
              <a:t> </a:t>
            </a:r>
            <a:r>
              <a:rPr lang="ru-RU" dirty="0" err="1"/>
              <a:t>Джозефіна</a:t>
            </a:r>
            <a:r>
              <a:rPr lang="ru-RU" dirty="0"/>
              <a:t>, яка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пам'ятала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рабства.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15054"/>
            <a:ext cx="3501752" cy="26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119364" cy="4419601"/>
          </a:xfrm>
        </p:spPr>
        <p:txBody>
          <a:bodyPr/>
          <a:lstStyle/>
          <a:p>
            <a:r>
              <a:rPr lang="ru-RU" dirty="0"/>
              <a:t>Через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Армстронга</a:t>
            </a:r>
            <a:r>
              <a:rPr lang="ru-RU" dirty="0"/>
              <a:t>, </a:t>
            </a:r>
            <a:r>
              <a:rPr lang="ru-RU" dirty="0" err="1"/>
              <a:t>Мейенн</a:t>
            </a:r>
            <a:r>
              <a:rPr lang="ru-RU" dirty="0"/>
              <a:t>, забрала </a:t>
            </a:r>
            <a:r>
              <a:rPr lang="ru-RU" dirty="0" err="1"/>
              <a:t>Луї</a:t>
            </a:r>
            <a:r>
              <a:rPr lang="ru-RU" dirty="0"/>
              <a:t> і </a:t>
            </a:r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виховувала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сама (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належної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приділяла</a:t>
            </a:r>
            <a:r>
              <a:rPr lang="ru-RU" dirty="0"/>
              <a:t>). Вони жили в </a:t>
            </a:r>
            <a:r>
              <a:rPr lang="ru-RU" dirty="0" err="1"/>
              <a:t>Сторивилля</a:t>
            </a:r>
            <a:r>
              <a:rPr lang="ru-RU" dirty="0"/>
              <a:t>, </a:t>
            </a:r>
            <a:r>
              <a:rPr lang="ru-RU" dirty="0" err="1"/>
              <a:t>районі</a:t>
            </a:r>
            <a:r>
              <a:rPr lang="ru-RU" dirty="0"/>
              <a:t>, </a:t>
            </a:r>
            <a:r>
              <a:rPr lang="ru-RU" dirty="0" err="1"/>
              <a:t>відомому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вільними</a:t>
            </a:r>
            <a:r>
              <a:rPr lang="ru-RU" dirty="0"/>
              <a:t> </a:t>
            </a:r>
            <a:r>
              <a:rPr lang="ru-RU" dirty="0" err="1"/>
              <a:t>мораллю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барами, клубами, танцзалами і </a:t>
            </a:r>
            <a:r>
              <a:rPr lang="ru-RU" dirty="0" err="1"/>
              <a:t>публічними</a:t>
            </a:r>
            <a:r>
              <a:rPr lang="ru-RU" dirty="0"/>
              <a:t> </a:t>
            </a:r>
            <a:r>
              <a:rPr lang="ru-RU" dirty="0" err="1"/>
              <a:t>будинками</a:t>
            </a:r>
            <a:r>
              <a:rPr lang="ru-RU" dirty="0"/>
              <a:t>. </a:t>
            </a:r>
            <a:r>
              <a:rPr lang="ru-RU" dirty="0" err="1"/>
              <a:t>Армстронг</a:t>
            </a:r>
            <a:r>
              <a:rPr lang="ru-RU" dirty="0"/>
              <a:t> з </a:t>
            </a:r>
            <a:r>
              <a:rPr lang="ru-RU" dirty="0" err="1"/>
              <a:t>дитинства</a:t>
            </a:r>
            <a:r>
              <a:rPr lang="ru-RU" dirty="0"/>
              <a:t> </a:t>
            </a:r>
            <a:r>
              <a:rPr lang="ru-RU" dirty="0" err="1"/>
              <a:t>працював</a:t>
            </a:r>
            <a:r>
              <a:rPr lang="ru-RU" dirty="0"/>
              <a:t>, </a:t>
            </a:r>
            <a:r>
              <a:rPr lang="ru-RU" dirty="0" err="1"/>
              <a:t>розвозив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продавав </a:t>
            </a:r>
            <a:r>
              <a:rPr lang="ru-RU" dirty="0" err="1"/>
              <a:t>газети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4671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5055468" cy="4419601"/>
          </a:xfrm>
        </p:spPr>
        <p:txBody>
          <a:bodyPr/>
          <a:lstStyle/>
          <a:p>
            <a:r>
              <a:rPr lang="ru-RU" dirty="0" err="1"/>
              <a:t>Семирічного</a:t>
            </a:r>
            <a:r>
              <a:rPr lang="ru-RU" dirty="0"/>
              <a:t> хлопчика </a:t>
            </a:r>
            <a:r>
              <a:rPr lang="ru-RU" dirty="0" err="1"/>
              <a:t>пошкодувала</a:t>
            </a:r>
            <a:r>
              <a:rPr lang="ru-RU" dirty="0"/>
              <a:t> і </a:t>
            </a:r>
            <a:r>
              <a:rPr lang="ru-RU" dirty="0" err="1"/>
              <a:t>пригріла</a:t>
            </a:r>
            <a:r>
              <a:rPr lang="ru-RU" dirty="0"/>
              <a:t> у себе </a:t>
            </a:r>
            <a:r>
              <a:rPr lang="ru-RU" dirty="0" err="1"/>
              <a:t>єврейська</a:t>
            </a:r>
            <a:r>
              <a:rPr lang="ru-RU" dirty="0"/>
              <a:t> </a:t>
            </a:r>
            <a:r>
              <a:rPr lang="ru-RU" dirty="0" err="1"/>
              <a:t>сім'я</a:t>
            </a:r>
            <a:r>
              <a:rPr lang="ru-RU" dirty="0"/>
              <a:t> </a:t>
            </a:r>
            <a:r>
              <a:rPr lang="ru-RU" dirty="0" err="1"/>
              <a:t>Карнофскі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нещодавно</a:t>
            </a:r>
            <a:r>
              <a:rPr lang="ru-RU" dirty="0"/>
              <a:t> </a:t>
            </a:r>
            <a:r>
              <a:rPr lang="ru-RU" dirty="0" err="1"/>
              <a:t>іммігрували</a:t>
            </a:r>
            <a:r>
              <a:rPr lang="ru-RU" dirty="0"/>
              <a:t> до Америки з </a:t>
            </a:r>
            <a:r>
              <a:rPr lang="ru-RU" dirty="0" err="1"/>
              <a:t>Литви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вони просто давали </a:t>
            </a:r>
            <a:r>
              <a:rPr lang="ru-RU" dirty="0" err="1"/>
              <a:t>йому</a:t>
            </a:r>
            <a:r>
              <a:rPr lang="ru-RU" dirty="0"/>
              <a:t> «роботу» по дому,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підгодувати</a:t>
            </a:r>
            <a:r>
              <a:rPr lang="ru-RU" dirty="0"/>
              <a:t> </a:t>
            </a:r>
            <a:r>
              <a:rPr lang="ru-RU" dirty="0" err="1"/>
              <a:t>вічно</a:t>
            </a:r>
            <a:r>
              <a:rPr lang="ru-RU" dirty="0"/>
              <a:t> </a:t>
            </a:r>
            <a:r>
              <a:rPr lang="ru-RU" dirty="0" err="1"/>
              <a:t>голодну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став </a:t>
            </a:r>
            <a:r>
              <a:rPr lang="ru-RU" dirty="0" err="1"/>
              <a:t>залишатися</a:t>
            </a:r>
            <a:r>
              <a:rPr lang="ru-RU" dirty="0"/>
              <a:t> </a:t>
            </a:r>
            <a:r>
              <a:rPr lang="ru-RU" dirty="0" err="1" smtClean="0"/>
              <a:t>ночувати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будинку</a:t>
            </a:r>
            <a:r>
              <a:rPr lang="ru-RU" dirty="0"/>
              <a:t> </a:t>
            </a:r>
            <a:r>
              <a:rPr lang="ru-RU" dirty="0" err="1"/>
              <a:t>євреїв</a:t>
            </a:r>
            <a:r>
              <a:rPr lang="ru-RU" dirty="0"/>
              <a:t>, де </a:t>
            </a:r>
            <a:r>
              <a:rPr lang="ru-RU" dirty="0" err="1"/>
              <a:t>вперше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з ним </a:t>
            </a:r>
            <a:r>
              <a:rPr lang="ru-RU" dirty="0" err="1"/>
              <a:t>поводилися</a:t>
            </a:r>
            <a:r>
              <a:rPr lang="ru-RU" dirty="0"/>
              <a:t> з </a:t>
            </a:r>
            <a:r>
              <a:rPr lang="ru-RU" dirty="0" err="1"/>
              <a:t>добротою</a:t>
            </a:r>
            <a:r>
              <a:rPr lang="ru-RU" dirty="0"/>
              <a:t> і ласкою.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390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9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3687316" cy="440432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Коли </a:t>
            </a:r>
            <a:r>
              <a:rPr lang="ru-RU" dirty="0" err="1"/>
              <a:t>він</a:t>
            </a:r>
            <a:r>
              <a:rPr lang="ru-RU" dirty="0"/>
              <a:t> лягав </a:t>
            </a:r>
            <a:r>
              <a:rPr lang="ru-RU" dirty="0" err="1"/>
              <a:t>спати</a:t>
            </a:r>
            <a:r>
              <a:rPr lang="ru-RU" dirty="0"/>
              <a:t>, </a:t>
            </a:r>
            <a:r>
              <a:rPr lang="ru-RU" dirty="0" err="1"/>
              <a:t>пані</a:t>
            </a:r>
            <a:r>
              <a:rPr lang="ru-RU" dirty="0"/>
              <a:t> </a:t>
            </a:r>
            <a:r>
              <a:rPr lang="ru-RU" dirty="0" err="1"/>
              <a:t>Карнофскі</a:t>
            </a:r>
            <a:r>
              <a:rPr lang="ru-RU" dirty="0"/>
              <a:t> </a:t>
            </a:r>
            <a:r>
              <a:rPr lang="ru-RU" dirty="0" err="1"/>
              <a:t>співала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російську</a:t>
            </a:r>
            <a:r>
              <a:rPr lang="ru-RU" dirty="0"/>
              <a:t> </a:t>
            </a:r>
            <a:r>
              <a:rPr lang="ru-RU" dirty="0" err="1"/>
              <a:t>колискову</a:t>
            </a:r>
            <a:r>
              <a:rPr lang="ru-RU" dirty="0"/>
              <a:t>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підспівував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навчився</a:t>
            </a:r>
            <a:r>
              <a:rPr lang="ru-RU" dirty="0"/>
              <a:t> </a:t>
            </a:r>
            <a:r>
              <a:rPr lang="ru-RU" dirty="0" err="1"/>
              <a:t>співати</a:t>
            </a:r>
            <a:r>
              <a:rPr lang="ru-RU" dirty="0"/>
              <a:t> і </a:t>
            </a:r>
            <a:r>
              <a:rPr lang="ru-RU" dirty="0" err="1"/>
              <a:t>грати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і </a:t>
            </a:r>
            <a:r>
              <a:rPr lang="ru-RU" dirty="0" err="1"/>
              <a:t>єврейських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. </a:t>
            </a:r>
            <a:r>
              <a:rPr lang="ru-RU" dirty="0" err="1"/>
              <a:t>Згодом</a:t>
            </a:r>
            <a:r>
              <a:rPr lang="ru-RU" dirty="0"/>
              <a:t> хлопчик </a:t>
            </a:r>
            <a:r>
              <a:rPr lang="ru-RU" dirty="0" err="1"/>
              <a:t>фактично</a:t>
            </a:r>
            <a:r>
              <a:rPr lang="ru-RU" dirty="0"/>
              <a:t> став </a:t>
            </a:r>
            <a:r>
              <a:rPr lang="ru-RU" dirty="0" err="1"/>
              <a:t>прийомним</a:t>
            </a:r>
            <a:r>
              <a:rPr lang="ru-RU" dirty="0"/>
              <a:t> </a:t>
            </a:r>
            <a:r>
              <a:rPr lang="ru-RU" dirty="0" err="1"/>
              <a:t>сином</a:t>
            </a:r>
            <a:r>
              <a:rPr lang="ru-RU" dirty="0"/>
              <a:t>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родині</a:t>
            </a:r>
            <a:r>
              <a:rPr lang="ru-RU" dirty="0"/>
              <a:t>. </a:t>
            </a:r>
            <a:r>
              <a:rPr lang="ru-RU" dirty="0" err="1"/>
              <a:t>Карнофскі</a:t>
            </a:r>
            <a:r>
              <a:rPr lang="ru-RU" dirty="0"/>
              <a:t> дали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на </a:t>
            </a:r>
            <a:r>
              <a:rPr lang="ru-RU" dirty="0" err="1"/>
              <a:t>купівлю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труби; як водиться в </a:t>
            </a:r>
            <a:r>
              <a:rPr lang="ru-RU" dirty="0" err="1"/>
              <a:t>єврейських</a:t>
            </a:r>
            <a:r>
              <a:rPr lang="ru-RU" dirty="0"/>
              <a:t> </a:t>
            </a:r>
            <a:r>
              <a:rPr lang="ru-RU" dirty="0" err="1"/>
              <a:t>сім'ях</a:t>
            </a:r>
            <a:r>
              <a:rPr lang="ru-RU" dirty="0"/>
              <a:t>, вони </a:t>
            </a:r>
            <a:r>
              <a:rPr lang="ru-RU" dirty="0" err="1"/>
              <a:t>щиро</a:t>
            </a:r>
            <a:r>
              <a:rPr lang="ru-RU" dirty="0"/>
              <a:t> </a:t>
            </a:r>
            <a:r>
              <a:rPr lang="ru-RU" dirty="0" err="1"/>
              <a:t>захоплювалися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музичним</a:t>
            </a:r>
            <a:r>
              <a:rPr lang="ru-RU" dirty="0"/>
              <a:t> талантом.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766479" cy="3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4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1904999"/>
            <a:ext cx="4335388" cy="4404321"/>
          </a:xfrm>
        </p:spPr>
        <p:txBody>
          <a:bodyPr/>
          <a:lstStyle/>
          <a:p>
            <a:r>
              <a:rPr lang="ru-RU" dirty="0" err="1"/>
              <a:t>Пізніше</a:t>
            </a:r>
            <a:r>
              <a:rPr lang="ru-RU" dirty="0"/>
              <a:t>, коли </a:t>
            </a:r>
            <a:r>
              <a:rPr lang="ru-RU" dirty="0" err="1"/>
              <a:t>він</a:t>
            </a:r>
            <a:r>
              <a:rPr lang="ru-RU" dirty="0"/>
              <a:t> став </a:t>
            </a:r>
            <a:r>
              <a:rPr lang="ru-RU" dirty="0" err="1"/>
              <a:t>професійним</a:t>
            </a:r>
            <a:r>
              <a:rPr lang="ru-RU" dirty="0"/>
              <a:t> </a:t>
            </a:r>
            <a:r>
              <a:rPr lang="ru-RU" dirty="0" err="1"/>
              <a:t>музикантом</a:t>
            </a:r>
            <a:r>
              <a:rPr lang="ru-RU" dirty="0"/>
              <a:t> і композитором,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використовував</a:t>
            </a:r>
            <a:r>
              <a:rPr lang="ru-RU" dirty="0"/>
              <a:t> </a:t>
            </a:r>
            <a:r>
              <a:rPr lang="ru-RU" dirty="0" err="1"/>
              <a:t>єврейські</a:t>
            </a:r>
            <a:r>
              <a:rPr lang="ru-RU" dirty="0"/>
              <a:t> </a:t>
            </a:r>
            <a:r>
              <a:rPr lang="ru-RU" dirty="0" err="1"/>
              <a:t>мелодії</a:t>
            </a:r>
            <a:r>
              <a:rPr lang="ru-RU" dirty="0"/>
              <a:t>, в таких,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композиціях</a:t>
            </a:r>
            <a:r>
              <a:rPr lang="ru-RU" dirty="0"/>
              <a:t>, як </a:t>
            </a:r>
            <a:r>
              <a:rPr lang="en-US" dirty="0"/>
              <a:t>St. James Infirmary and Go Down, Moses. </a:t>
            </a:r>
            <a:r>
              <a:rPr lang="ru-RU" dirty="0"/>
              <a:t>У </a:t>
            </a:r>
            <a:r>
              <a:rPr lang="ru-RU" dirty="0" err="1"/>
              <a:t>пам'ять</a:t>
            </a:r>
            <a:r>
              <a:rPr lang="ru-RU" dirty="0"/>
              <a:t> про них </a:t>
            </a:r>
            <a:r>
              <a:rPr lang="ru-RU" dirty="0" err="1"/>
              <a:t>він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носив </a:t>
            </a:r>
            <a:r>
              <a:rPr lang="ru-RU" dirty="0" err="1"/>
              <a:t>Зірку</a:t>
            </a:r>
            <a:r>
              <a:rPr lang="ru-RU" dirty="0"/>
              <a:t> Давида і </a:t>
            </a:r>
            <a:r>
              <a:rPr lang="ru-RU" dirty="0" err="1"/>
              <a:t>розповідав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у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навчився</a:t>
            </a:r>
            <a:r>
              <a:rPr lang="ru-RU" dirty="0"/>
              <a:t> «</a:t>
            </a:r>
            <a:r>
              <a:rPr lang="en-US" dirty="0"/>
              <a:t>how to live — real life and determination.»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90" y="2132856"/>
            <a:ext cx="342895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Початок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5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3960440" cy="460851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Армстронг</a:t>
            </a:r>
            <a:r>
              <a:rPr lang="ru-RU" dirty="0"/>
              <a:t> рано почав </a:t>
            </a:r>
            <a:r>
              <a:rPr lang="ru-RU" dirty="0" err="1"/>
              <a:t>співати</a:t>
            </a:r>
            <a:r>
              <a:rPr lang="ru-RU" dirty="0"/>
              <a:t> в невеликому </a:t>
            </a:r>
            <a:r>
              <a:rPr lang="ru-RU" dirty="0" err="1"/>
              <a:t>вуличному</a:t>
            </a:r>
            <a:r>
              <a:rPr lang="ru-RU" dirty="0"/>
              <a:t> вокальному </a:t>
            </a:r>
            <a:r>
              <a:rPr lang="ru-RU" dirty="0" err="1"/>
              <a:t>ансамблі</a:t>
            </a:r>
            <a:r>
              <a:rPr lang="ru-RU" dirty="0"/>
              <a:t>, </a:t>
            </a:r>
            <a:r>
              <a:rPr lang="ru-RU" dirty="0" err="1"/>
              <a:t>грав</a:t>
            </a:r>
            <a:r>
              <a:rPr lang="ru-RU" dirty="0"/>
              <a:t> на барабанах і за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натренував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слух. Першу </a:t>
            </a:r>
            <a:r>
              <a:rPr lang="ru-RU" dirty="0" err="1"/>
              <a:t>музичну</a:t>
            </a:r>
            <a:r>
              <a:rPr lang="ru-RU" dirty="0"/>
              <a:t> </a:t>
            </a:r>
            <a:r>
              <a:rPr lang="ru-RU" dirty="0" err="1"/>
              <a:t>освіту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здобув</a:t>
            </a:r>
            <a:r>
              <a:rPr lang="ru-RU" dirty="0"/>
              <a:t> у </a:t>
            </a:r>
            <a:r>
              <a:rPr lang="ru-RU" dirty="0" err="1"/>
              <a:t>виправному</a:t>
            </a:r>
            <a:r>
              <a:rPr lang="ru-RU" dirty="0"/>
              <a:t> </a:t>
            </a:r>
            <a:r>
              <a:rPr lang="ru-RU" dirty="0" err="1"/>
              <a:t>таборі-інтернаті</a:t>
            </a:r>
            <a:r>
              <a:rPr lang="ru-RU" dirty="0"/>
              <a:t> «</a:t>
            </a:r>
            <a:r>
              <a:rPr lang="ru-RU" dirty="0" err="1"/>
              <a:t>Уейф'с</a:t>
            </a:r>
            <a:r>
              <a:rPr lang="ru-RU" dirty="0"/>
              <a:t> </a:t>
            </a:r>
            <a:r>
              <a:rPr lang="ru-RU" dirty="0" err="1"/>
              <a:t>Хоум</a:t>
            </a:r>
            <a:r>
              <a:rPr lang="ru-RU" dirty="0"/>
              <a:t>» для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підлітків</a:t>
            </a:r>
            <a:r>
              <a:rPr lang="ru-RU" dirty="0"/>
              <a:t> у 1913,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потрапив</a:t>
            </a:r>
            <a:r>
              <a:rPr lang="ru-RU" dirty="0"/>
              <a:t> за </a:t>
            </a:r>
            <a:r>
              <a:rPr lang="ru-RU" dirty="0" err="1"/>
              <a:t>випадковий</a:t>
            </a:r>
            <a:r>
              <a:rPr lang="ru-RU" dirty="0"/>
              <a:t> </a:t>
            </a:r>
            <a:r>
              <a:rPr lang="ru-RU" dirty="0" err="1"/>
              <a:t>пустотливий</a:t>
            </a:r>
            <a:r>
              <a:rPr lang="ru-RU" dirty="0"/>
              <a:t> </a:t>
            </a:r>
            <a:r>
              <a:rPr lang="ru-RU" dirty="0" err="1"/>
              <a:t>вчинок</a:t>
            </a:r>
            <a:r>
              <a:rPr lang="ru-RU" dirty="0"/>
              <a:t> — </a:t>
            </a:r>
            <a:r>
              <a:rPr lang="ru-RU" dirty="0" err="1"/>
              <a:t>стрільбу</a:t>
            </a:r>
            <a:r>
              <a:rPr lang="ru-RU" dirty="0"/>
              <a:t> з </a:t>
            </a:r>
            <a:r>
              <a:rPr lang="ru-RU" dirty="0" err="1"/>
              <a:t>пістолета</a:t>
            </a:r>
            <a:r>
              <a:rPr lang="ru-RU" dirty="0"/>
              <a:t> на </a:t>
            </a:r>
            <a:r>
              <a:rPr lang="ru-RU" dirty="0" err="1"/>
              <a:t>вулиці</a:t>
            </a:r>
            <a:r>
              <a:rPr lang="ru-RU" dirty="0"/>
              <a:t> в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(</a:t>
            </a:r>
            <a:r>
              <a:rPr lang="ru-RU" dirty="0" err="1"/>
              <a:t>пістолет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викрадений</a:t>
            </a:r>
            <a:r>
              <a:rPr lang="ru-RU" dirty="0"/>
              <a:t> ним у </a:t>
            </a:r>
            <a:r>
              <a:rPr lang="ru-RU" dirty="0" err="1"/>
              <a:t>полісмена</a:t>
            </a:r>
            <a:r>
              <a:rPr lang="ru-RU" dirty="0"/>
              <a:t> — одного з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матері</a:t>
            </a:r>
            <a:r>
              <a:rPr lang="ru-RU" dirty="0"/>
              <a:t>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4043958" cy="399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0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ты: 16 x 9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usic Score_16x9_TP103896547" id="{13BD9F89-B38E-4405-9F44-368138EA2B74}" vid="{EC59A5CD-E73B-4783-AC56-44742FC29D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TS103896550</Template>
  <TotalTime>298</TotalTime>
  <Words>1135</Words>
  <Application>Microsoft Office PowerPoint</Application>
  <PresentationFormat>Экран (4:3)</PresentationFormat>
  <Paragraphs>31</Paragraphs>
  <Slides>27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Ноты: 16 x 9</vt:lpstr>
      <vt:lpstr>Луї Армстронг</vt:lpstr>
      <vt:lpstr>Біографія</vt:lpstr>
      <vt:lpstr>Дитинство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Початок музичної діяльності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Професійна мистецька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Творчий та життєвий фінал</vt:lpstr>
      <vt:lpstr>Презентация PowerPoint</vt:lpstr>
      <vt:lpstr>Презентация PowerPoint</vt:lpstr>
      <vt:lpstr>Презентация PowerPoint</vt:lpstr>
    </vt:vector>
  </TitlesOfParts>
  <Company>Хата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User</cp:lastModifiedBy>
  <cp:revision>16</cp:revision>
  <dcterms:created xsi:type="dcterms:W3CDTF">2013-12-03T15:06:47Z</dcterms:created>
  <dcterms:modified xsi:type="dcterms:W3CDTF">2014-03-21T12:34:20Z</dcterms:modified>
</cp:coreProperties>
</file>