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65" r:id="rId5"/>
    <p:sldId id="270" r:id="rId6"/>
    <p:sldId id="272" r:id="rId7"/>
    <p:sldId id="267" r:id="rId8"/>
    <p:sldId id="268" r:id="rId9"/>
    <p:sldId id="269" r:id="rId10"/>
    <p:sldId id="273" r:id="rId11"/>
    <p:sldId id="274" r:id="rId12"/>
    <p:sldId id="276" r:id="rId13"/>
    <p:sldId id="275" r:id="rId14"/>
    <p:sldId id="277" r:id="rId15"/>
    <p:sldId id="282" r:id="rId16"/>
    <p:sldId id="278" r:id="rId17"/>
    <p:sldId id="280" r:id="rId18"/>
    <p:sldId id="279" r:id="rId19"/>
    <p:sldId id="281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CC6600"/>
    <a:srgbClr val="CC3300"/>
    <a:srgbClr val="FFCC00"/>
    <a:srgbClr val="990033"/>
    <a:srgbClr val="24486C"/>
    <a:srgbClr val="29292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100" d="100"/>
          <a:sy n="100" d="100"/>
        </p:scale>
        <p:origin x="-142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5257800"/>
            <a:ext cx="5029200" cy="609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867400"/>
            <a:ext cx="4572000" cy="304800"/>
          </a:xfrm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BAFC17C5-5E42-4BB9-BA93-732AE2A05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FCE42-B2AE-45F7-94B3-E90C8A3BB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6150" y="76200"/>
            <a:ext cx="184785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76200"/>
            <a:ext cx="539115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6C5C4-7CEF-4809-B32C-698240E3E0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73914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52600" y="762000"/>
            <a:ext cx="35052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0200" y="762000"/>
            <a:ext cx="35052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18E1B095-7D1E-4EFC-9385-8FF29603C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2B18D-E0F0-40AF-96A6-1FD14A779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AD726-8530-4C0C-B6FD-4F6A1B957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2600" y="762000"/>
            <a:ext cx="35052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0200" y="762000"/>
            <a:ext cx="35052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57190-E02B-412B-816F-E76840F23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B4A69-164F-4E52-AF3D-B391B6FDC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B423C-87E5-4471-8F18-9932B9093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ACAE0-5187-4243-935F-0076B7ACB2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84F1D-5327-4632-A04E-5079F87FA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CC47F-5027-4B0D-96F0-9A2D86A21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6200"/>
            <a:ext cx="739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762000"/>
            <a:ext cx="7162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07658664-F54E-4BA8-867C-1EF3C03219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936" y="260648"/>
            <a:ext cx="5029200" cy="609600"/>
          </a:xfrm>
        </p:spPr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>
                <a:latin typeface="Comic Sans MS" pitchFamily="66" charset="0"/>
              </a:rPr>
              <a:t/>
            </a:r>
            <a:br>
              <a:rPr lang="uk-UA" dirty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Професія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«Ляльковод»</a:t>
            </a:r>
            <a:r>
              <a:rPr lang="uk-UA" sz="2400" dirty="0" smtClean="0">
                <a:latin typeface="Comic Sans MS" pitchFamily="66" charset="0"/>
              </a:rPr>
              <a:t/>
            </a:r>
            <a:br>
              <a:rPr lang="uk-UA" sz="2400" dirty="0" smtClean="0">
                <a:latin typeface="Comic Sans MS" pitchFamily="66" charset="0"/>
              </a:rPr>
            </a:br>
            <a:r>
              <a:rPr lang="uk-UA" sz="2400" dirty="0" smtClean="0">
                <a:latin typeface="Comic Sans MS" pitchFamily="66" charset="0"/>
              </a:rPr>
              <a:t>Презентація до уроку</a:t>
            </a:r>
            <a:br>
              <a:rPr lang="uk-UA" sz="2400" dirty="0" smtClean="0">
                <a:latin typeface="Comic Sans MS" pitchFamily="66" charset="0"/>
              </a:rPr>
            </a:br>
            <a:r>
              <a:rPr lang="uk-UA" sz="2400" dirty="0" smtClean="0">
                <a:latin typeface="Comic Sans MS" pitchFamily="66" charset="0"/>
              </a:rPr>
              <a:t> «</a:t>
            </a:r>
            <a:r>
              <a:rPr lang="uk-UA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Театральні професії</a:t>
            </a:r>
            <a:r>
              <a:rPr lang="uk-UA" sz="2400" dirty="0" smtClean="0">
                <a:latin typeface="Comic Sans MS" pitchFamily="66" charset="0"/>
              </a:rPr>
              <a:t>»</a:t>
            </a:r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pic>
        <p:nvPicPr>
          <p:cNvPr id="3" name="Picture 207" descr="shakespeare_acting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13212"/>
            <a:ext cx="2651125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560">
        <p:circle/>
      </p:transition>
    </mc:Choice>
    <mc:Fallback>
      <p:transition spd="slow" advTm="256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7" descr="Кукловод 1932 г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851920" y="764704"/>
            <a:ext cx="5112568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49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492">
        <p:circle/>
      </p:transition>
    </mc:Choice>
    <mc:Fallback>
      <p:transition spd="slow" advTm="149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5856" y="372051"/>
            <a:ext cx="4550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Ляльки-</a:t>
            </a:r>
            <a:r>
              <a:rPr lang="ru-RU" b="1" dirty="0" err="1" smtClean="0">
                <a:solidFill>
                  <a:schemeClr val="bg1"/>
                </a:solidFill>
              </a:rPr>
              <a:t>маріонетки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67139497_1290868272_Skaner073_kopiy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096966" y="741383"/>
            <a:ext cx="5011538" cy="611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92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62">
        <p:circle/>
      </p:transition>
    </mc:Choice>
    <mc:Fallback>
      <p:transition spd="slow" advTm="206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9872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Пальчикові</a:t>
            </a:r>
            <a:r>
              <a:rPr lang="ru-RU" b="1" dirty="0" smtClean="0">
                <a:solidFill>
                  <a:schemeClr val="bg1"/>
                </a:solidFill>
              </a:rPr>
              <a:t> ляльки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4" descr="Гулливер 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3928" y="764704"/>
            <a:ext cx="5220072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12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779">
        <p:circle/>
      </p:transition>
    </mc:Choice>
    <mc:Fallback>
      <p:transition spd="slow" advTm="177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52614" y="404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Плоскі</a:t>
            </a:r>
            <a:r>
              <a:rPr lang="ru-RU" b="1" dirty="0" smtClean="0">
                <a:solidFill>
                  <a:schemeClr val="bg1"/>
                </a:solidFill>
              </a:rPr>
              <a:t> ляльки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8" descr="000a29sr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995936" y="773996"/>
            <a:ext cx="5148064" cy="608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39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748">
        <p:circle/>
      </p:transition>
    </mc:Choice>
    <mc:Fallback>
      <p:transition spd="slow" advTm="174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C_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" y="0"/>
            <a:ext cx="9671784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1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03">
        <p:circle/>
      </p:transition>
    </mc:Choice>
    <mc:Fallback>
      <p:transition spd="slow" advTm="220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91880" y="5445224"/>
            <a:ext cx="5029200" cy="609600"/>
          </a:xfrm>
        </p:spPr>
        <p:txBody>
          <a:bodyPr/>
          <a:lstStyle/>
          <a:p>
            <a:r>
              <a:rPr lang="ru-RU" sz="3600" dirty="0" smtClean="0"/>
              <a:t>Особливості професії</a:t>
            </a:r>
            <a:endParaRPr lang="en-US" sz="3600" dirty="0"/>
          </a:p>
        </p:txBody>
      </p:sp>
      <p:pic>
        <p:nvPicPr>
          <p:cNvPr id="7" name="Picture 208" descr="shakespeare_acting_with_skull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114800"/>
            <a:ext cx="21602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0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09">
        <p:circle/>
      </p:transition>
    </mc:Choice>
    <mc:Fallback>
      <p:transition spd="slow" advTm="130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Гулливер 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95936" y="764704"/>
            <a:ext cx="4968552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70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997">
        <p:circle/>
      </p:transition>
    </mc:Choice>
    <mc:Fallback>
      <p:transition spd="slow" advTm="199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Гулливер 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1385" y="692696"/>
            <a:ext cx="4804111" cy="612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4" descr="Гулливер 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692696"/>
            <a:ext cx="4104456" cy="612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55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917">
        <p:circle/>
      </p:transition>
    </mc:Choice>
    <mc:Fallback>
      <p:transition spd="slow" advTm="191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66x10000_out__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59832" y="0"/>
            <a:ext cx="608416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5" descr="-_1_~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012729" y="3617640"/>
            <a:ext cx="513127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9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506">
        <p:circle/>
      </p:transition>
    </mc:Choice>
    <mc:Fallback>
      <p:transition spd="slow" advTm="250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bf30a95f6cc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764705"/>
            <a:ext cx="4240088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-_1_~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04048" y="764704"/>
            <a:ext cx="4104456" cy="6094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78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88">
        <p:circle/>
      </p:transition>
    </mc:Choice>
    <mc:Fallback>
      <p:transition spd="slow" advTm="158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688" y="764704"/>
            <a:ext cx="7162800" cy="5791200"/>
          </a:xfrm>
        </p:spPr>
        <p:txBody>
          <a:bodyPr/>
          <a:lstStyle/>
          <a:p>
            <a:pPr marL="0" indent="0" algn="ctr"/>
            <a:r>
              <a:rPr lang="uk-UA" sz="1800" dirty="0" smtClean="0"/>
              <a:t>Історія виникнення</a:t>
            </a:r>
          </a:p>
          <a:p>
            <a:pPr algn="ctr"/>
            <a:r>
              <a:rPr lang="uk-UA" sz="1400" dirty="0" smtClean="0"/>
              <a:t>Ляльковий театр з</a:t>
            </a:r>
            <a:r>
              <a:rPr lang="en-US" sz="1400" dirty="0" smtClean="0">
                <a:latin typeface="Brush Script MT" pitchFamily="66" charset="0"/>
              </a:rPr>
              <a:t>’</a:t>
            </a:r>
            <a:r>
              <a:rPr lang="uk-UA" sz="1400" dirty="0" smtClean="0"/>
              <a:t>явився </a:t>
            </a:r>
            <a:r>
              <a:rPr lang="ru-RU" sz="1400" dirty="0" smtClean="0"/>
              <a:t>на </a:t>
            </a:r>
            <a:r>
              <a:rPr lang="ru-RU" sz="1400" dirty="0" err="1" smtClean="0"/>
              <a:t>площах</a:t>
            </a:r>
            <a:r>
              <a:rPr lang="ru-RU" sz="1400" dirty="0" smtClean="0"/>
              <a:t> </a:t>
            </a:r>
            <a:r>
              <a:rPr lang="ru-RU" sz="1400" dirty="0" err="1" smtClean="0"/>
              <a:t>вулиць</a:t>
            </a:r>
            <a:r>
              <a:rPr lang="ru-RU" sz="1400" dirty="0" smtClean="0"/>
              <a:t>, а </a:t>
            </a:r>
            <a:r>
              <a:rPr lang="ru-RU" sz="1400" dirty="0" err="1" smtClean="0"/>
              <a:t>засновниками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актори-одиначки</a:t>
            </a:r>
            <a:r>
              <a:rPr lang="ru-RU" sz="1400" dirty="0" smtClean="0"/>
              <a:t>.</a:t>
            </a:r>
          </a:p>
          <a:p>
            <a:pPr marL="0" indent="0" algn="ctr"/>
            <a:endParaRPr lang="uk-UA" sz="1800" dirty="0" smtClean="0"/>
          </a:p>
          <a:p>
            <a:pPr marL="0" indent="0" algn="just"/>
            <a:endParaRPr lang="en-US" sz="1400" dirty="0">
              <a:latin typeface="Brush Script MT" pitchFamily="66" charset="0"/>
            </a:endParaRPr>
          </a:p>
        </p:txBody>
      </p:sp>
      <p:pic>
        <p:nvPicPr>
          <p:cNvPr id="15405" name="Picture 45" descr="shakespeare_reading_from_book_hg_cl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05600" y="4352925"/>
            <a:ext cx="2417763" cy="250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Содержимое 5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75856" y="1916832"/>
            <a:ext cx="3934197" cy="33108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840">
        <p:circle/>
      </p:transition>
    </mc:Choice>
    <mc:Fallback>
      <p:transition spd="slow" advTm="284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en_kukolnik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23928" y="764704"/>
            <a:ext cx="5068711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36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666">
        <p:circle/>
      </p:transition>
    </mc:Choice>
    <mc:Fallback>
      <p:transition spd="slow" advTm="166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9-marionetki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419872" y="836712"/>
            <a:ext cx="554461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43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94">
        <p:circle/>
      </p:transition>
    </mc:Choice>
    <mc:Fallback>
      <p:transition spd="slow" advTm="209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1" descr="shakespeare_writing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hakespeare_calling_out_to_woman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33933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8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99">
        <p:circle/>
      </p:transition>
    </mc:Choice>
    <mc:Fallback>
      <p:transition spd="slow" advTm="129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TL10str4_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4" descr="ширм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104">
        <p:circle/>
      </p:transition>
    </mc:Choice>
    <mc:Fallback>
      <p:transition spd="slow" advTm="210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91880" y="5445224"/>
            <a:ext cx="5029200" cy="609600"/>
          </a:xfrm>
        </p:spPr>
        <p:txBody>
          <a:bodyPr/>
          <a:lstStyle/>
          <a:p>
            <a:r>
              <a:rPr lang="ru-RU" sz="3600" dirty="0" err="1" smtClean="0"/>
              <a:t>Лялькові</a:t>
            </a:r>
            <a:r>
              <a:rPr lang="ru-RU" sz="3600" dirty="0" smtClean="0"/>
              <a:t> </a:t>
            </a:r>
            <a:r>
              <a:rPr lang="ru-RU" sz="3600" dirty="0" err="1" smtClean="0"/>
              <a:t>вистави</a:t>
            </a:r>
            <a:r>
              <a:rPr lang="ru-RU" sz="3600" dirty="0" smtClean="0"/>
              <a:t> в </a:t>
            </a:r>
            <a:r>
              <a:rPr lang="ru-RU" sz="3600" dirty="0" err="1" smtClean="0"/>
              <a:t>наші</a:t>
            </a:r>
            <a:r>
              <a:rPr lang="ru-RU" sz="3600" dirty="0" smtClean="0"/>
              <a:t> </a:t>
            </a:r>
            <a:r>
              <a:rPr lang="ru-RU" sz="3600" dirty="0" err="1" smtClean="0"/>
              <a:t>дні</a:t>
            </a:r>
            <a:endParaRPr lang="en-US" sz="3600" dirty="0"/>
          </a:p>
        </p:txBody>
      </p:sp>
      <p:pic>
        <p:nvPicPr>
          <p:cNvPr id="7" name="Picture 208" descr="shakespeare_acting_with_skull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14800"/>
            <a:ext cx="21602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821">
        <p:circle/>
      </p:transition>
    </mc:Choice>
    <mc:Fallback>
      <p:transition spd="slow" advTm="182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5" descr="паркетная кукла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4936503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Содержимое 4" descr="c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44008" y="0"/>
            <a:ext cx="4919042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56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8">
        <p:circle/>
      </p:transition>
    </mc:Choice>
    <mc:Fallback>
      <p:transition spd="slow" advTm="223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91880" y="5445224"/>
            <a:ext cx="5029200" cy="609600"/>
          </a:xfrm>
        </p:spPr>
        <p:txBody>
          <a:bodyPr/>
          <a:lstStyle/>
          <a:p>
            <a:r>
              <a:rPr lang="ru-RU" sz="3600" dirty="0" err="1" smtClean="0"/>
              <a:t>Різні</a:t>
            </a:r>
            <a:r>
              <a:rPr lang="ru-RU" sz="3600" dirty="0" smtClean="0"/>
              <a:t> ляльки-</a:t>
            </a:r>
            <a:r>
              <a:rPr lang="ru-RU" sz="3600" dirty="0" err="1" smtClean="0"/>
              <a:t>актори</a:t>
            </a:r>
            <a:endParaRPr lang="en-US" sz="3600" dirty="0"/>
          </a:p>
        </p:txBody>
      </p:sp>
      <p:pic>
        <p:nvPicPr>
          <p:cNvPr id="7" name="Picture 208" descr="shakespeare_acting_with_skull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14800"/>
            <a:ext cx="21602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4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55">
        <p:circle/>
      </p:transition>
    </mc:Choice>
    <mc:Fallback>
      <p:transition spd="slow" advTm="135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801652" y="323900"/>
            <a:ext cx="3505200" cy="434752"/>
          </a:xfrm>
        </p:spPr>
        <p:txBody>
          <a:bodyPr/>
          <a:lstStyle/>
          <a:p>
            <a:pPr marL="0" indent="0" algn="ctr"/>
            <a:r>
              <a:rPr lang="ru-RU" dirty="0" smtClean="0"/>
              <a:t>Ляльки на </a:t>
            </a:r>
            <a:r>
              <a:rPr lang="ru-RU" dirty="0" err="1" smtClean="0"/>
              <a:t>зап</a:t>
            </a:r>
            <a:r>
              <a:rPr lang="en-US" dirty="0" smtClean="0"/>
              <a:t>’</a:t>
            </a:r>
            <a:r>
              <a:rPr lang="ru-RU" dirty="0" err="1" smtClean="0"/>
              <a:t>ястку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4" descr="гигантские надувные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95936" y="764704"/>
            <a:ext cx="5112568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44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691">
        <p:circle/>
      </p:transition>
    </mc:Choice>
    <mc:Fallback>
      <p:transition spd="slow" advTm="169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491880" y="260648"/>
            <a:ext cx="3505200" cy="506760"/>
          </a:xfrm>
        </p:spPr>
        <p:txBody>
          <a:bodyPr/>
          <a:lstStyle/>
          <a:p>
            <a:pPr algn="ctr"/>
            <a:r>
              <a:rPr lang="ru-RU" dirty="0" smtClean="0"/>
              <a:t>Ляльки-</a:t>
            </a:r>
            <a:r>
              <a:rPr lang="ru-RU" dirty="0" err="1" smtClean="0"/>
              <a:t>гіганти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Содержимое 4" descr="гигантские надувные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67944" y="764704"/>
            <a:ext cx="5076056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56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25">
        <p:circle/>
      </p:transition>
    </mc:Choice>
    <mc:Fallback>
      <p:transition spd="slow" advTm="92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491880" y="260648"/>
            <a:ext cx="3505200" cy="506760"/>
          </a:xfrm>
        </p:spPr>
        <p:txBody>
          <a:bodyPr/>
          <a:lstStyle/>
          <a:p>
            <a:pPr algn="ctr"/>
            <a:r>
              <a:rPr lang="uk-UA" dirty="0" smtClean="0"/>
              <a:t>Надувні ляльки</a:t>
            </a:r>
            <a:endParaRPr lang="ru-RU" dirty="0"/>
          </a:p>
        </p:txBody>
      </p:sp>
      <p:pic>
        <p:nvPicPr>
          <p:cNvPr id="3" name="Содержимое 4" descr="гигантские надувные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3" y="764704"/>
            <a:ext cx="5076057" cy="60486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56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87">
        <p:circle/>
      </p:transition>
    </mc:Choice>
    <mc:Fallback>
      <p:transition spd="slow" advTm="128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ry_great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literary_great</Template>
  <TotalTime>127</TotalTime>
  <Words>39</Words>
  <Application>Microsoft Office PowerPoint</Application>
  <PresentationFormat>Экран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literary_great</vt:lpstr>
      <vt:lpstr>   Професія «Ляльковод» Презентація до уроку  «Театральні професії» </vt:lpstr>
      <vt:lpstr>Презентация PowerPoint</vt:lpstr>
      <vt:lpstr>Презентация PowerPoint</vt:lpstr>
      <vt:lpstr>Лялькові вистави в наші дні</vt:lpstr>
      <vt:lpstr>Презентация PowerPoint</vt:lpstr>
      <vt:lpstr>Різні ляльки-актори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професії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Професія «Ляльковод» Презентація до уроку  «Театральні професії»</dc:title>
  <dc:creator>Дом</dc:creator>
  <cp:lastModifiedBy>Дом</cp:lastModifiedBy>
  <cp:revision>14</cp:revision>
  <dcterms:created xsi:type="dcterms:W3CDTF">2012-11-18T14:12:19Z</dcterms:created>
  <dcterms:modified xsi:type="dcterms:W3CDTF">2012-11-27T14:39:35Z</dcterms:modified>
</cp:coreProperties>
</file>