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DF5854-5850-435F-942A-4E4849E46571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E4158B-27A5-463D-ADE8-B6E14515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81%D0%B5%D0%B2%D0%BE%D0%BB%D0%BE%D0%B4_I_%D0%AF%D1%80%D0%BE%D1%81%D0%BB%D0%B0%D0%B2%D0%B8%D1%87" TargetMode="External"/><Relationship Id="rId2" Type="http://schemas.openxmlformats.org/officeDocument/2006/relationships/hyperlink" Target="http://uk.wikipedia.org/wiki/11_%D1%81%D1%82%D0%BE%D0%BB%D1%96%D1%82%D1%82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uk.wikipedia.org/wiki/%D0%9F%D0%BE%D0%B2%D1%96%D1%81%D1%82%D1%8C_%D0%B2%D1%80%D0%B5%D0%BC'%D1%8F%D0%BD%D0%B8%D1%85_%D0%BB%D1%96%D1%82" TargetMode="External"/><Relationship Id="rId4" Type="http://schemas.openxmlformats.org/officeDocument/2006/relationships/hyperlink" Target="http://uk.wikipedia.org/wiki/%D0%AF%D1%80%D0%BE%D1%81%D0%BB%D0%B0%D0%B2_%D0%9C%D1%83%D0%B4%D1%80%D0%B8%D0%B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3%D0%9F%D0%A6_%D0%9A%D0%9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9D%D0%B0%D1%86%D1%96%D0%BE%D0%BD%D0%B0%D0%BB%D1%8C%D0%BD%D0%B8%D0%B9_%D0%B1%D0%BE%D1%82%D0%B0%D0%BD%D1%96%D1%87%D0%BD%D0%B8%D0%B9_%D1%81%D0%B0%D0%B4_%D1%96%D0%BC%D0%B5%D0%BD%D1%96_%D0%9C%D0%B8%D0%BA%D0%BE%D0%BB%D0%B8_%D0%93%D1%80%D0%B8%D1%88%D0%BA%D0%B0_%D0%9D%D0%90%D0%9D_%D0%A3%D0%BA%D1%80%D0%B0%D1%97%D0%BD%D0%B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8%D1%85%D0%B0%D0%B9%D0%BB%D1%96%D0%B2%D1%81%D1%8C%D0%BA%D0%B8%D0%B9_%D1%81%D0%BE%D0%B1%D0%BE%D1%80_(%D0%92%D0%B8%D0%B4%D1%83%D0%B1%D0%B8%D1%86%D1%8C%D0%BA%D0%B8%D0%B9_%D0%BC%D0%BE%D0%BD%D0%B0%D1%81%D1%82%D0%B8%D1%80)" TargetMode="External"/><Relationship Id="rId2" Type="http://schemas.openxmlformats.org/officeDocument/2006/relationships/hyperlink" Target="http://uk.wikipedia.org/wiki/%D0%93%D0%B5%D0%BE%D1%80%D0%B3%D1%96%D1%97%D0%B2%D1%81%D1%8C%D0%BA%D0%B8%D0%B9_%D1%81%D0%BE%D0%B1%D0%BE%D1%80_(%D0%92%D0%B8%D0%B4%D1%83%D0%B1%D0%B8%D1%86%D1%8C%D0%BA%D0%B8%D0%B9_%D0%BC%D0%BE%D0%BD%D0%B0%D1%81%D1%82%D0%B8%D1%8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5%D0%BA%D1%80%D0%BE%D0%BF%D0%BE%D0%BB%D1%8C_%D0%92%D0%B8%D0%B4%D1%83%D0%B1%D0%B8%D1%86%D1%8C%D0%BA%D0%BE%D0%B3%D0%BE_%D0%BC%D0%BE%D0%BD%D0%B0%D1%81%D1%82%D0%B8%D1%80%D1%8F" TargetMode="External"/><Relationship Id="rId5" Type="http://schemas.openxmlformats.org/officeDocument/2006/relationships/hyperlink" Target="http://uk.wikipedia.org/wiki/%D0%A1%D0%BF%D0%B0%D1%81%D1%8C%D0%BA%D0%B0_%D1%82%D1%80%D0%B0%D0%BF%D0%B5%D0%B7%D0%BD%D0%B0_(%D0%92%D0%B8%D0%B4%D1%83%D0%B1%D0%B8%D1%86%D1%8C%D0%BA%D0%B8%D0%B9_%D0%BC%D0%BE%D0%BD%D0%B0%D1%81%D1%82%D0%B8%D1%80)" TargetMode="External"/><Relationship Id="rId4" Type="http://schemas.openxmlformats.org/officeDocument/2006/relationships/hyperlink" Target="http://uk.wikipedia.org/wiki/%D0%94%D0%B7%D0%B2%D1%96%D0%BD%D0%B8%D1%86%D1%8F_%D0%92%D0%B8%D0%B4%D1%83%D0%B1%D0%B8%D1%86%D1%8C%D0%BA%D0%BE%D0%B3%D0%BE_%D0%BC%D0%BE%D0%BD%D0%B0%D1%81%D1%82%D0%B8%D1%80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71546"/>
            <a:ext cx="8429684" cy="12858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52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Видубицький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монастир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w2.google.com/mw-panoramio/photos/medium/36955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2221"/>
            <a:ext cx="3714744" cy="568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risu.org.ua/php_uploads/images/articles/ArticleImages_1050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4786314" cy="32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бюст Афанась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14686"/>
            <a:ext cx="2500330" cy="33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mw2.google.com/mw-panoramio/photos/small/475804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286124"/>
            <a:ext cx="2357454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144000" cy="4525963"/>
          </a:xfrm>
        </p:spPr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Споруди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Видубицького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монастиря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зобразив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Шевченко Тарас Григорович"/>
              </a:rPr>
              <a:t>Тарас Шевченко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в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офорті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Видубицький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монастир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Києві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(1844)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4578" name="Picture 2" descr="Видубицький монастир. 18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6858048" cy="441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uk-UA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Дзвіниця</a:t>
            </a:r>
            <a:endParaRPr lang="uk-UA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6" name="Picture 2" descr="Колокольня Выдубецкого монастыря by &lt;a href='http://www.panoramio.com/photo/36956190' target='_blank'&gt;Oleg11&lt;/a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442915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by &lt;a href='http://www.panoramio.com/photo/47579912' target='_blank'&gt;tpch03&lt;/a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42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 by &lt;a href='http://www.panoramio.com/photo/47579895' target='_blank'&gt;tpch03&lt;/a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071966" cy="442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Выдубецкий монастырь. Пасха 2011. by &lt;a href='http://www.panoramio.com/photo/52025642' target='_blank'&gt;Gennadiy Kazakevich&lt;/a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876"/>
            <a:ext cx="507206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215238" cy="2374904"/>
          </a:xfrm>
        </p:spPr>
        <p:txBody>
          <a:bodyPr>
            <a:prstTxWarp prst="textWave2">
              <a:avLst>
                <a:gd name="adj1" fmla="val 12500"/>
                <a:gd name="adj2" fmla="val -202"/>
              </a:avLst>
            </a:prstTxWarp>
          </a:bodyPr>
          <a:lstStyle/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Видубицький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монастир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один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із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найдавніших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київських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монастирів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збереглися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часу.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розташований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правому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березі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Дніпра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давньому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урочищі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Видубичі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Файл:Vydubychi Monastery in Kyiv, April 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7342041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71461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Після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віднайдення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Звіринецьких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печер наприкінці 19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століття стало зрозуміло, що підземний монастир на честь архангела Михайла тут існував задовго до прийняття християнства Володимиром. Археологами встановлено, що ці печери древніші за печери Києво-Печерської лаври.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2" name="Picture 2" descr="Файл:Vydubychi Monastery 2008(Kiev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714376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3000371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Тут був перевіз через Дніпро, яким переправлялися на «дубах» – човнах , видовбаних із стовбурів дуба. Назву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Видубичам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могла дати й прилегла місцевість Звіринець, яка була здавна місцем полювання, «добичі», киян.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http://pslava.info/files/PSlava/Personal/Zharkikh/Slides/Kyiv/Vydubychi/gen-north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762000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71457"/>
            <a:ext cx="4500562" cy="628654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Будівництво архітектурних споруд монастиря, що збереглись до наших днів, розпочалось у другій половині 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11 століття"/>
              </a:rPr>
              <a:t>11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11 століття"/>
              </a:rPr>
              <a:t>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11 століття"/>
              </a:rPr>
              <a:t>ст.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князем 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Всеволод I Ярославич"/>
              </a:rPr>
              <a:t>Всеволодом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сином 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Ярослав Мудрий"/>
              </a:rPr>
              <a:t>Ярослава Мудрого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поблизу його заміської резиденції — Красного двору. Вперше згадується в 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Повість врем'яних літ"/>
              </a:rPr>
              <a:t>Повісті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Повість врем'яних літ"/>
              </a:rPr>
              <a:t>врем'яних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Повість врем'яних літ"/>
              </a:rPr>
              <a:t> літ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під 1070 роком. Спочатку називався за іменем фундатора —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Всеволожим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згодом — за місцевістю — Видубицьким.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0" name="Picture 2" descr="http://www.kievtown.net/img/vydubychi_monastery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04"/>
            <a:ext cx="4514850" cy="6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929718" cy="228599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 1997 року тут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діє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чоловічий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монастир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УПЦ КП"/>
              </a:rPr>
              <a:t>Української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УПЦ КП"/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УПЦ КП"/>
              </a:rPr>
              <a:t>Православної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УПЦ КП"/>
              </a:rPr>
              <a:t> Церкви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УПЦ КП"/>
              </a:rPr>
              <a:t>Київського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УПЦ КП"/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УПЦ КП"/>
              </a:rPr>
              <a:t>патріархату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http://mesta.kiev.ua/uploads/posts/2008-07/1215365959_vidybck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kievtown.net/img/vydubychi_monaster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2"/>
            <a:ext cx="3619495" cy="505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4288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Архітектурний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комплекс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Видубицього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монастиря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із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заходу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виходить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Дніпра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інших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трьох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боків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оточений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крутими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схилами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на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яких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висаджено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релікти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Національний ботанічний сад імені Миколи Гришка НАН України"/>
              </a:rPr>
              <a:t>Національного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Національний ботанічний сад імені Миколи Гришка НАН України"/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Національний ботанічний сад імені Миколи Гришка НАН України"/>
              </a:rPr>
              <a:t>ботанічного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Національний ботанічний сад імені Миколи Гришка НАН України"/>
              </a:rPr>
              <a:t> саду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506" name="Picture 2" descr="Выдубичский монастырь. Vydubichskiy monastery. by &lt;a href='http://www.panoramio.com/photo/49710798' target='_blank'&gt;MadMax_UA&lt;/a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821537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Кінець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17 – початок 18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сторіччя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ознаменувався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великим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мурованим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будівництвом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коли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склався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архітектурний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ансамбль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монастиря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одного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із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найкрасивіших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Києві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пам'яток ансамблю входять:</a:t>
            </a:r>
          </a:p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Георгіївський собор (Видубицький монастир)"/>
              </a:rPr>
              <a:t>Георгіївський собор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Михайлівський собор (Видубицький монастир)"/>
              </a:rPr>
              <a:t>Михайлівська церква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Дзвіниця Видубицького монастиря"/>
              </a:rPr>
              <a:t>Дзвіниця</a:t>
            </a:r>
            <a:endParaRPr lang="uk-UA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Спаська трапезна (Видубицький монастир)"/>
              </a:rPr>
              <a:t>Спасо-Преображенська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Спаська трапезна (Видубицький монастир)"/>
              </a:rPr>
              <a:t> церква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(трапезна)</a:t>
            </a:r>
          </a:p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Каплиця церкви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архістратига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Михаїла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Братський корпус </a:t>
            </a:r>
          </a:p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Будинок настоятеля </a:t>
            </a:r>
          </a:p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Некрополь Видубицького монастиря"/>
              </a:rPr>
              <a:t>Некрополь</a:t>
            </a:r>
            <a:endParaRPr lang="uk-UA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post.com.ua/photo/20/mbig/1225708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28638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4post.com.ua/photo/20/mbig/1225708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867150"/>
            <a:ext cx="5214942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4post.com.ua/photo/20/mbig/12257087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290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118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Дзвіниця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7</cp:revision>
  <dcterms:created xsi:type="dcterms:W3CDTF">2013-04-08T16:25:48Z</dcterms:created>
  <dcterms:modified xsi:type="dcterms:W3CDTF">2013-12-17T17:24:32Z</dcterms:modified>
</cp:coreProperties>
</file>