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9" r:id="rId10"/>
    <p:sldId id="264" r:id="rId11"/>
    <p:sldId id="266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D573B-8E23-4BC6-965D-CCC568A590F0}" type="datetimeFigureOut">
              <a:rPr lang="uk-UA" smtClean="0"/>
              <a:t>15.12.2013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1F27-6F74-492D-8864-B13A484551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390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31F27-6F74-492D-8864-B13A4845510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14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773035" cy="1584176"/>
          </a:xfrm>
        </p:spPr>
        <p:txBody>
          <a:bodyPr/>
          <a:lstStyle/>
          <a:p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>
                <a:effectLst/>
              </a:rPr>
              <a:t/>
            </a:r>
            <a:br>
              <a:rPr lang="uk-UA" b="1" i="1" dirty="0">
                <a:effectLst/>
              </a:rPr>
            </a:b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>
                <a:effectLst/>
              </a:rPr>
              <a:t/>
            </a:r>
            <a:br>
              <a:rPr lang="uk-UA" b="1" i="1" dirty="0">
                <a:effectLst/>
              </a:rPr>
            </a:b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>
                <a:effectLst/>
              </a:rPr>
              <a:t/>
            </a:r>
            <a:br>
              <a:rPr lang="uk-UA" b="1" i="1" dirty="0">
                <a:effectLst/>
              </a:rPr>
            </a:b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uk-UA" b="1" i="1" dirty="0">
                <a:effectLst/>
              </a:rPr>
              <a:t/>
            </a:r>
            <a:br>
              <a:rPr lang="uk-UA" b="1" i="1" dirty="0">
                <a:effectLst/>
              </a:rPr>
            </a:br>
            <a:r>
              <a:rPr lang="uk-UA" b="1" i="1" dirty="0" smtClean="0">
                <a:effectLst/>
              </a:rPr>
              <a:t/>
            </a:r>
            <a:br>
              <a:rPr lang="uk-UA" b="1" i="1" dirty="0" smtClean="0">
                <a:effectLst/>
              </a:rPr>
            </a:br>
            <a:r>
              <a:rPr lang="en-US" sz="4000" b="1" i="1" dirty="0" smtClean="0">
                <a:effectLst/>
                <a:latin typeface="Adobe Caslon Pro Bold" pitchFamily="18" charset="0"/>
              </a:rPr>
              <a:t>Audrey </a:t>
            </a:r>
            <a:r>
              <a:rPr lang="en-US" sz="4000" b="1" i="1" dirty="0" err="1">
                <a:effectLst/>
                <a:latin typeface="Adobe Caslon Pro Bold" pitchFamily="18" charset="0"/>
              </a:rPr>
              <a:t>Tautou</a:t>
            </a:r>
            <a:r>
              <a:rPr lang="en-US" sz="4000" b="1" i="1" dirty="0">
                <a:effectLst/>
                <a:latin typeface="Adobe Caslon Pro Bold" pitchFamily="18" charset="0"/>
              </a:rPr>
              <a:t> </a:t>
            </a:r>
            <a:r>
              <a:rPr lang="en-US" sz="4000" b="1" i="1" dirty="0" smtClean="0">
                <a:effectLst/>
                <a:latin typeface="Adobe Caslon Pro Bold" pitchFamily="18" charset="0"/>
              </a:rPr>
              <a:t/>
            </a:r>
            <a:br>
              <a:rPr lang="en-US" sz="4000" b="1" i="1" dirty="0" smtClean="0">
                <a:effectLst/>
                <a:latin typeface="Adobe Caslon Pro Bold" pitchFamily="18" charset="0"/>
              </a:rPr>
            </a:br>
            <a:r>
              <a:rPr lang="uk-UA" sz="4000" b="1" dirty="0" smtClean="0">
                <a:effectLst/>
              </a:rPr>
              <a:t>Одрі </a:t>
            </a:r>
            <a:r>
              <a:rPr lang="uk-UA" sz="4000" b="1" dirty="0" err="1" smtClean="0">
                <a:effectLst/>
              </a:rPr>
              <a:t>Жюстін</a:t>
            </a:r>
            <a:r>
              <a:rPr lang="uk-UA" sz="4000" b="1" dirty="0" smtClean="0">
                <a:effectLst/>
              </a:rPr>
              <a:t> </a:t>
            </a:r>
            <a:r>
              <a:rPr lang="uk-UA" sz="4000" b="1" dirty="0" err="1" smtClean="0">
                <a:effectLst/>
              </a:rPr>
              <a:t>Тоту</a:t>
            </a:r>
            <a:r>
              <a:rPr lang="uk-UA" b="1" dirty="0">
                <a:effectLst/>
              </a:rPr>
              <a:t/>
            </a:r>
            <a:br>
              <a:rPr lang="uk-UA" b="1" dirty="0">
                <a:effectLst/>
              </a:rPr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7074" y="2646204"/>
            <a:ext cx="3410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французька </a:t>
            </a:r>
            <a:r>
              <a:rPr lang="uk-UA" dirty="0" smtClean="0"/>
              <a:t>кіноактриса</a:t>
            </a:r>
            <a:endParaRPr lang="uk-UA" dirty="0"/>
          </a:p>
        </p:txBody>
      </p:sp>
      <p:pic>
        <p:nvPicPr>
          <p:cNvPr id="1029" name="Picture 5" descr="C:\Users\Иванка\Desktop\Новая папка\bhLmI1FKC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53035"/>
            <a:ext cx="2160240" cy="28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ванка\Desktop\Новая папка\049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1" y="3724263"/>
            <a:ext cx="3816424" cy="2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656"/>
            <a:ext cx="7745505" cy="1612701"/>
          </a:xfrm>
        </p:spPr>
        <p:txBody>
          <a:bodyPr/>
          <a:lstStyle/>
          <a:p>
            <a:pPr algn="ctr"/>
            <a:r>
              <a:rPr lang="uk-UA" dirty="0"/>
              <a:t>Наступною її великою </a:t>
            </a:r>
            <a:r>
              <a:rPr lang="uk-UA" dirty="0" smtClean="0"/>
              <a:t>роллю, стала </a:t>
            </a:r>
            <a:r>
              <a:rPr lang="uk-UA" dirty="0"/>
              <a:t>головна жіноча роль у фільмі 2006 року « Код </a:t>
            </a:r>
            <a:r>
              <a:rPr lang="uk-UA" dirty="0" err="1"/>
              <a:t>да</a:t>
            </a:r>
            <a:r>
              <a:rPr lang="uk-UA" dirty="0"/>
              <a:t> Вінчі</a:t>
            </a:r>
            <a:r>
              <a:rPr lang="uk-UA" dirty="0" smtClean="0"/>
              <a:t>», </a:t>
            </a:r>
            <a:r>
              <a:rPr lang="uk-UA" dirty="0"/>
              <a:t>в якому </a:t>
            </a:r>
            <a:r>
              <a:rPr lang="uk-UA" dirty="0" err="1"/>
              <a:t>Тоту</a:t>
            </a:r>
            <a:r>
              <a:rPr lang="uk-UA" dirty="0"/>
              <a:t> знялася з Томом Хенксом </a:t>
            </a:r>
          </a:p>
        </p:txBody>
      </p:sp>
      <p:pic>
        <p:nvPicPr>
          <p:cNvPr id="1026" name="Picture 2" descr="https://encrypted-tbn3.gstatic.com/images?q=tbn:ANd9GcRI6R5sSVihzAvyxVfiOpS27O4aJfPOL7oSIw68rNW3IUQtU3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133328" cy="36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.colta.ru/m/photo/2010/09/27/tom_hanks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1" r="15088"/>
          <a:stretch/>
        </p:blipFill>
        <p:spPr bwMode="auto">
          <a:xfrm>
            <a:off x="755576" y="2400013"/>
            <a:ext cx="4043345" cy="36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60648"/>
            <a:ext cx="7745505" cy="3877815"/>
          </a:xfrm>
        </p:spPr>
        <p:txBody>
          <a:bodyPr/>
          <a:lstStyle/>
          <a:p>
            <a:pPr algn="ctr"/>
            <a:r>
              <a:rPr lang="uk-UA" sz="2000" dirty="0"/>
              <a:t>У 2009 році </a:t>
            </a:r>
            <a:r>
              <a:rPr lang="uk-UA" sz="2000" dirty="0" smtClean="0"/>
              <a:t>зіграла </a:t>
            </a:r>
            <a:r>
              <a:rPr lang="uk-UA" sz="2000" dirty="0"/>
              <a:t>легенду моди Коко Шанель в повнометражному </a:t>
            </a:r>
            <a:r>
              <a:rPr lang="uk-UA" sz="2000" dirty="0" smtClean="0"/>
              <a:t>фільмі-біографії </a:t>
            </a:r>
            <a:r>
              <a:rPr lang="uk-UA" sz="2000" dirty="0"/>
              <a:t>« Коко до </a:t>
            </a:r>
            <a:r>
              <a:rPr lang="uk-UA" sz="2000" dirty="0" smtClean="0"/>
              <a:t>Шанель» (</a:t>
            </a:r>
            <a:r>
              <a:rPr lang="uk-UA" sz="2000" dirty="0" err="1" smtClean="0"/>
              <a:t>Coco</a:t>
            </a:r>
            <a:r>
              <a:rPr lang="uk-UA" sz="2000" dirty="0" smtClean="0"/>
              <a:t> </a:t>
            </a:r>
            <a:r>
              <a:rPr lang="uk-UA" sz="2000" dirty="0" err="1"/>
              <a:t>avant</a:t>
            </a:r>
            <a:r>
              <a:rPr lang="uk-UA" sz="2000" dirty="0"/>
              <a:t> </a:t>
            </a:r>
            <a:r>
              <a:rPr lang="uk-UA" sz="2000" dirty="0" err="1" smtClean="0"/>
              <a:t>Chanel</a:t>
            </a:r>
            <a:r>
              <a:rPr lang="uk-UA" sz="2000" dirty="0" smtClean="0"/>
              <a:t>). А згодом стала </a:t>
            </a:r>
            <a:r>
              <a:rPr lang="uk-UA" sz="2000" dirty="0"/>
              <a:t>обличчям марки французьких парфумів </a:t>
            </a:r>
            <a:r>
              <a:rPr lang="uk-UA" sz="2000" dirty="0" err="1"/>
              <a:t>Chanel</a:t>
            </a:r>
            <a:r>
              <a:rPr lang="uk-UA" sz="2000" dirty="0"/>
              <a:t> </a:t>
            </a:r>
            <a:r>
              <a:rPr lang="uk-UA" sz="2000" dirty="0" smtClean="0"/>
              <a:t>No.5, </a:t>
            </a:r>
            <a:r>
              <a:rPr lang="uk-UA" sz="2000" dirty="0"/>
              <a:t>змінивши Ніколь Кідман.</a:t>
            </a:r>
          </a:p>
          <a:p>
            <a:endParaRPr lang="uk-UA" dirty="0"/>
          </a:p>
        </p:txBody>
      </p:sp>
      <p:pic>
        <p:nvPicPr>
          <p:cNvPr id="8194" name="Picture 2" descr="C:\Users\Иванка\Desktop\Новая папка\GlOVECl1T9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8599"/>
          <a:stretch/>
        </p:blipFill>
        <p:spPr bwMode="auto">
          <a:xfrm>
            <a:off x="6300192" y="2259288"/>
            <a:ext cx="2647666" cy="41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ка\Desktop\Новая папка\IbyypR4OZf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5" b="2597"/>
          <a:stretch/>
        </p:blipFill>
        <p:spPr bwMode="auto">
          <a:xfrm>
            <a:off x="395536" y="2276872"/>
            <a:ext cx="2500130" cy="42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ванка\Desktop\Новая папка\zbdKdOReE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0640"/>
            <a:ext cx="2826122" cy="42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6200" dirty="0"/>
              <a:t>1998 - « Канал + » назвав її «найбільш перспективною актрисою » французького кіно</a:t>
            </a:r>
          </a:p>
          <a:p>
            <a:r>
              <a:rPr lang="uk-UA" sz="6200" dirty="0"/>
              <a:t>2000 - Приз найкращій молодій актрисі на 9- </a:t>
            </a:r>
            <a:r>
              <a:rPr lang="uk-UA" sz="6200" dirty="0" err="1"/>
              <a:t>му</a:t>
            </a:r>
            <a:r>
              <a:rPr lang="uk-UA" sz="6200" dirty="0"/>
              <a:t> фестивалі молодих акторів кіно в </a:t>
            </a:r>
            <a:r>
              <a:rPr lang="uk-UA" sz="6200" dirty="0" err="1"/>
              <a:t>Безьер</a:t>
            </a:r>
            <a:endParaRPr lang="uk-UA" sz="6200" dirty="0"/>
          </a:p>
          <a:p>
            <a:r>
              <a:rPr lang="uk-UA" sz="6200" dirty="0"/>
              <a:t>Премія « </a:t>
            </a:r>
            <a:r>
              <a:rPr lang="uk-UA" sz="6200" dirty="0" err="1"/>
              <a:t>Сезар</a:t>
            </a:r>
            <a:r>
              <a:rPr lang="uk-UA" sz="6200" dirty="0"/>
              <a:t> » у категорії « найперспективніша актриса» за фільм «Салон краси" Венера "»</a:t>
            </a:r>
          </a:p>
          <a:p>
            <a:r>
              <a:rPr lang="uk-UA" sz="6200" dirty="0"/>
              <a:t>2001 - Приз ювелірної фірми </a:t>
            </a:r>
            <a:r>
              <a:rPr lang="uk-UA" sz="6200" dirty="0" err="1"/>
              <a:t>Chopard</a:t>
            </a:r>
            <a:r>
              <a:rPr lang="uk-UA" sz="6200" dirty="0"/>
              <a:t> і журналу </a:t>
            </a:r>
            <a:r>
              <a:rPr lang="uk-UA" sz="6200" dirty="0" err="1"/>
              <a:t>Studio</a:t>
            </a:r>
            <a:r>
              <a:rPr lang="uk-UA" sz="6200" dirty="0"/>
              <a:t> в категорії «Відкриття 2001 року» ( «</a:t>
            </a:r>
            <a:r>
              <a:rPr lang="uk-UA" sz="6200" dirty="0" err="1"/>
              <a:t>Амелі</a:t>
            </a:r>
            <a:r>
              <a:rPr lang="uk-UA" sz="6200" dirty="0"/>
              <a:t>» )</a:t>
            </a:r>
          </a:p>
          <a:p>
            <a:r>
              <a:rPr lang="uk-UA" sz="6200" dirty="0"/>
              <a:t>Номінація на премію європейського кіно в категорії « найкраща європейська актриса » (« </a:t>
            </a:r>
            <a:r>
              <a:rPr lang="uk-UA" sz="6200" dirty="0" err="1"/>
              <a:t>Амелі</a:t>
            </a:r>
            <a:r>
              <a:rPr lang="uk-UA" sz="6200" dirty="0"/>
              <a:t>» )</a:t>
            </a:r>
          </a:p>
          <a:p>
            <a:r>
              <a:rPr lang="uk-UA" sz="6200" dirty="0"/>
              <a:t>Номінація на премію «Золотий глобус » (« </a:t>
            </a:r>
            <a:r>
              <a:rPr lang="uk-UA" sz="6200" dirty="0" err="1"/>
              <a:t>Амелі</a:t>
            </a:r>
            <a:r>
              <a:rPr lang="uk-UA" sz="6200" dirty="0"/>
              <a:t>» )</a:t>
            </a:r>
          </a:p>
          <a:p>
            <a:r>
              <a:rPr lang="uk-UA" sz="6200" dirty="0"/>
              <a:t>2002 - Номінація на премію « </a:t>
            </a:r>
            <a:r>
              <a:rPr lang="uk-UA" sz="6200" dirty="0" err="1"/>
              <a:t>Сезар</a:t>
            </a:r>
            <a:r>
              <a:rPr lang="uk-UA" sz="6200" dirty="0"/>
              <a:t>» 2002 року в категорії «краща актриса » (« </a:t>
            </a:r>
            <a:r>
              <a:rPr lang="uk-UA" sz="6200" dirty="0" err="1"/>
              <a:t>Амелі</a:t>
            </a:r>
            <a:r>
              <a:rPr lang="uk-UA" sz="6200" dirty="0"/>
              <a:t>» )</a:t>
            </a:r>
          </a:p>
          <a:p>
            <a:r>
              <a:rPr lang="uk-UA" sz="6200" dirty="0"/>
              <a:t>Премія «</a:t>
            </a:r>
            <a:r>
              <a:rPr lang="uk-UA" sz="6200" dirty="0" err="1"/>
              <a:t>Люм'єр</a:t>
            </a:r>
            <a:r>
              <a:rPr lang="uk-UA" sz="6200" dirty="0"/>
              <a:t> » кращій актрисі 2002 ( «</a:t>
            </a:r>
            <a:r>
              <a:rPr lang="uk-UA" sz="6200" dirty="0" err="1"/>
              <a:t>Амелі</a:t>
            </a:r>
            <a:r>
              <a:rPr lang="uk-UA" sz="6200" dirty="0"/>
              <a:t>» )</a:t>
            </a:r>
          </a:p>
          <a:p>
            <a:r>
              <a:rPr lang="uk-UA" sz="6200" dirty="0"/>
              <a:t>2005 - Номінація на премію « </a:t>
            </a:r>
            <a:r>
              <a:rPr lang="uk-UA" sz="6200" dirty="0" err="1"/>
              <a:t>Сезар</a:t>
            </a:r>
            <a:r>
              <a:rPr lang="uk-UA" sz="6200" dirty="0"/>
              <a:t>» 2005 року в категорії « Краща жіноча роль » (« Довгі заручини » )</a:t>
            </a:r>
          </a:p>
          <a:p>
            <a:r>
              <a:rPr lang="uk-UA" sz="6200" dirty="0"/>
              <a:t>2009 - Номінація на премію BAFTA за кращу жіночу роль (« Коко до Шанель » )</a:t>
            </a:r>
          </a:p>
          <a:p>
            <a:r>
              <a:rPr lang="uk-UA" sz="6200" dirty="0"/>
              <a:t>Номінація на премію « </a:t>
            </a:r>
            <a:r>
              <a:rPr lang="uk-UA" sz="6200" dirty="0" err="1"/>
              <a:t>Сезар</a:t>
            </a:r>
            <a:r>
              <a:rPr lang="uk-UA" sz="6200" dirty="0"/>
              <a:t>» за кращу жіночу роль (« Коко до Шанель » )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Призи та номінації </a:t>
            </a:r>
          </a:p>
        </p:txBody>
      </p:sp>
    </p:spTree>
    <p:extLst>
      <p:ext uri="{BB962C8B-B14F-4D97-AF65-F5344CB8AC3E}">
        <p14:creationId xmlns:p14="http://schemas.microsoft.com/office/powerpoint/2010/main" val="33411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Иванка\Desktop\Новая папка\Bxf1nKqQE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r="19052"/>
          <a:stretch/>
        </p:blipFill>
        <p:spPr bwMode="auto">
          <a:xfrm>
            <a:off x="6660232" y="210926"/>
            <a:ext cx="2292824" cy="42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Иванка\Desktop\Новая папка\VFmnO5AY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5" y="230719"/>
            <a:ext cx="2952328" cy="47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Иванка\Desktop\Новая папка\4Ox1u-BEV7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0"/>
          <a:stretch/>
        </p:blipFill>
        <p:spPr bwMode="auto">
          <a:xfrm>
            <a:off x="6228184" y="3397333"/>
            <a:ext cx="2482044" cy="32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Иванка\Desktop\Новая папка\8KB_6mFpw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3852"/>
            <a:ext cx="2309933" cy="33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ванка\Desktop\Новая папка\1Pkj412x0f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" y="332656"/>
            <a:ext cx="3255080" cy="49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Иванка\Desktop\Новая папка\IM78--BOXak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"/>
          <a:stretch/>
        </p:blipFill>
        <p:spPr bwMode="auto">
          <a:xfrm>
            <a:off x="802796" y="3358486"/>
            <a:ext cx="2629396" cy="34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Презентацію виконала учениця 11-В класу Фурман Іванна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67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745505" cy="1108645"/>
          </a:xfrm>
        </p:spPr>
        <p:txBody>
          <a:bodyPr/>
          <a:lstStyle/>
          <a:p>
            <a:pPr algn="ctr"/>
            <a:r>
              <a:rPr lang="ru-RU" dirty="0" err="1"/>
              <a:t>Народилася</a:t>
            </a:r>
            <a:r>
              <a:rPr lang="ru-RU" dirty="0"/>
              <a:t> 9 </a:t>
            </a:r>
            <a:r>
              <a:rPr lang="ru-RU" dirty="0" err="1"/>
              <a:t>серпня</a:t>
            </a:r>
            <a:r>
              <a:rPr lang="ru-RU" dirty="0"/>
              <a:t> 1976 року в </a:t>
            </a:r>
            <a:r>
              <a:rPr lang="ru-RU" dirty="0" err="1"/>
              <a:t>Бомоні</a:t>
            </a:r>
            <a:r>
              <a:rPr lang="ru-RU" dirty="0"/>
              <a:t>,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-дантиста і </a:t>
            </a:r>
            <a:r>
              <a:rPr lang="ru-RU" dirty="0" err="1" smtClean="0"/>
              <a:t>вчительки</a:t>
            </a:r>
            <a:r>
              <a:rPr lang="en-US" dirty="0"/>
              <a:t>.</a:t>
            </a:r>
            <a:endParaRPr lang="uk-UA" dirty="0"/>
          </a:p>
        </p:txBody>
      </p:sp>
      <p:pic>
        <p:nvPicPr>
          <p:cNvPr id="2050" name="Picture 2" descr="http://cs3.livemaster.ru/zhurnalfoto/6/b/8/120908162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19194"/>
            <a:ext cx="4329454" cy="32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ванка\Desktop\Новая папка\IihRWQt0K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7"/>
          <a:stretch/>
        </p:blipFill>
        <p:spPr bwMode="auto">
          <a:xfrm>
            <a:off x="5201357" y="2411249"/>
            <a:ext cx="3670400" cy="366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48680"/>
            <a:ext cx="7745505" cy="1324669"/>
          </a:xfrm>
        </p:spPr>
        <p:txBody>
          <a:bodyPr/>
          <a:lstStyle/>
          <a:p>
            <a:pPr algn="ctr"/>
            <a:r>
              <a:rPr lang="ru-RU" dirty="0" err="1"/>
              <a:t>Одрі</a:t>
            </a:r>
            <a:r>
              <a:rPr lang="ru-RU" dirty="0"/>
              <a:t> </a:t>
            </a:r>
            <a:r>
              <a:rPr lang="ru-RU" dirty="0" err="1"/>
              <a:t>закінчила</a:t>
            </a:r>
            <a:r>
              <a:rPr lang="ru-RU" dirty="0"/>
              <a:t> </a:t>
            </a:r>
            <a:r>
              <a:rPr lang="ru-RU" dirty="0" err="1"/>
              <a:t>музичну</a:t>
            </a:r>
            <a:r>
              <a:rPr lang="ru-RU" dirty="0"/>
              <a:t> школу по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фортепіано</a:t>
            </a:r>
            <a:r>
              <a:rPr lang="ru-RU" dirty="0"/>
              <a:t> і </a:t>
            </a:r>
            <a:r>
              <a:rPr lang="ru-RU" dirty="0" smtClean="0"/>
              <a:t>гобоя. </a:t>
            </a:r>
            <a:r>
              <a:rPr lang="ru-RU" dirty="0"/>
              <a:t>Добре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німецьку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і </a:t>
            </a:r>
            <a:r>
              <a:rPr lang="ru-RU" dirty="0" err="1" smtClean="0"/>
              <a:t>розмовляє</a:t>
            </a:r>
            <a:r>
              <a:rPr lang="ru-RU" dirty="0" smtClean="0"/>
              <a:t> </a:t>
            </a:r>
            <a:r>
              <a:rPr lang="ru-RU" dirty="0" err="1" smtClean="0"/>
              <a:t>англійською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074" name="Picture 2" descr="C:\Users\Иванка\Desktop\Новая папка\gR0J7FoJJC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08"/>
          <a:stretch/>
        </p:blipFill>
        <p:spPr bwMode="auto">
          <a:xfrm>
            <a:off x="297733" y="2395716"/>
            <a:ext cx="2618083" cy="38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ванка\Desktop\Новая папка\tOSvoyYVED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6"/>
          <a:stretch/>
        </p:blipFill>
        <p:spPr bwMode="auto">
          <a:xfrm>
            <a:off x="3213582" y="2435410"/>
            <a:ext cx="2650917" cy="38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ванка\Desktop\Новая папка\ZwsHCgFEo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68776"/>
            <a:ext cx="2561422" cy="382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4664"/>
            <a:ext cx="7745505" cy="3877815"/>
          </a:xfrm>
        </p:spPr>
        <p:txBody>
          <a:bodyPr/>
          <a:lstStyle/>
          <a:p>
            <a:pPr algn="ctr"/>
            <a:r>
              <a:rPr lang="uk-UA" dirty="0"/>
              <a:t>Свою першу роль </a:t>
            </a:r>
            <a:r>
              <a:rPr lang="uk-UA" dirty="0" smtClean="0"/>
              <a:t>зіграла у фільмі </a:t>
            </a:r>
            <a:r>
              <a:rPr lang="uk-UA" dirty="0"/>
              <a:t>«Серце </a:t>
            </a:r>
            <a:r>
              <a:rPr lang="uk-UA" dirty="0" smtClean="0"/>
              <a:t>мішені» </a:t>
            </a:r>
            <a:r>
              <a:rPr lang="uk-UA" dirty="0"/>
              <a:t>(1996</a:t>
            </a:r>
            <a:r>
              <a:rPr lang="uk-UA" dirty="0" smtClean="0"/>
              <a:t>), </a:t>
            </a:r>
            <a:r>
              <a:rPr lang="uk-UA" dirty="0"/>
              <a:t>після чого виконала кілька невеликих ролей у</a:t>
            </a:r>
            <a:r>
              <a:rPr lang="uk-UA" dirty="0" smtClean="0"/>
              <a:t> фільмах </a:t>
            </a:r>
            <a:r>
              <a:rPr lang="uk-UA" dirty="0"/>
              <a:t>і серіалах </a:t>
            </a:r>
          </a:p>
        </p:txBody>
      </p:sp>
      <p:pic>
        <p:nvPicPr>
          <p:cNvPr id="4098" name="Picture 2" descr="C:\Users\Иванка\Desktop\Новая папка\hUgnW8Ari5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142405" cy="420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ванка\Desktop\Новая папка\Hnwu_le2W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52988"/>
            <a:ext cx="2864569" cy="43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6632"/>
            <a:ext cx="7745505" cy="3877815"/>
          </a:xfrm>
        </p:spPr>
        <p:txBody>
          <a:bodyPr/>
          <a:lstStyle/>
          <a:p>
            <a:pPr algn="ctr"/>
            <a:r>
              <a:rPr lang="uk-UA" dirty="0"/>
              <a:t>У 1998 році вона перемогла в конкурсі юних обдарувань. П</a:t>
            </a:r>
            <a:r>
              <a:rPr lang="uk-UA" dirty="0" smtClean="0"/>
              <a:t>еремога </a:t>
            </a:r>
            <a:r>
              <a:rPr lang="uk-UA" dirty="0"/>
              <a:t>принесла їй першу помітну роль в кіно - </a:t>
            </a:r>
            <a:r>
              <a:rPr lang="uk-UA" dirty="0" smtClean="0"/>
              <a:t>« </a:t>
            </a:r>
            <a:r>
              <a:rPr lang="uk-UA" dirty="0"/>
              <a:t>Салон </a:t>
            </a:r>
            <a:r>
              <a:rPr lang="uk-UA" dirty="0" smtClean="0"/>
              <a:t>краси "Венера"» 1999р. </a:t>
            </a:r>
            <a:r>
              <a:rPr lang="uk-UA" dirty="0"/>
              <a:t>Після цього фільму </a:t>
            </a:r>
            <a:r>
              <a:rPr lang="uk-UA" dirty="0" smtClean="0"/>
              <a:t>її </a:t>
            </a:r>
            <a:r>
              <a:rPr lang="uk-UA" dirty="0"/>
              <a:t>кар'єра стала стрімко розвиватися. </a:t>
            </a:r>
          </a:p>
        </p:txBody>
      </p:sp>
      <p:pic>
        <p:nvPicPr>
          <p:cNvPr id="2050" name="Picture 2" descr="Салон красоты &quot;венера&quot; / Venus beaute (199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6460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okrug.tv/pic/product/0/b/f/f/medium_0bff639ace39e43e0bce1f0b7e8726f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0405"/>
            <a:ext cx="512784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Фільмографія</a:t>
            </a:r>
            <a:endParaRPr lang="uk-UA" dirty="0"/>
          </a:p>
        </p:txBody>
      </p:sp>
      <p:pic>
        <p:nvPicPr>
          <p:cNvPr id="1026" name="Picture 2" descr="Распутники / Pédale dure - смотре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" y="2063809"/>
            <a:ext cx="1529947" cy="20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813" y="4187113"/>
            <a:ext cx="1914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/>
              <a:t>"</a:t>
            </a:r>
            <a:r>
              <a:rPr lang="uk-UA" sz="1200" dirty="0" err="1"/>
              <a:t>Распутники</a:t>
            </a:r>
            <a:r>
              <a:rPr lang="uk-UA" sz="1200" dirty="0"/>
              <a:t>" </a:t>
            </a:r>
          </a:p>
        </p:txBody>
      </p:sp>
      <p:pic>
        <p:nvPicPr>
          <p:cNvPr id="1028" name="Picture 4" descr="Взмах крыльев мотылька (Le battement d'ailes du papill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53573"/>
            <a:ext cx="1638767" cy="20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1760" y="4195418"/>
            <a:ext cx="1998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uk-UA" sz="1200" dirty="0" smtClean="0"/>
              <a:t>«</a:t>
            </a:r>
            <a:r>
              <a:rPr lang="uk-UA" sz="1200" dirty="0" err="1" smtClean="0"/>
              <a:t>Взмах</a:t>
            </a:r>
            <a:r>
              <a:rPr lang="uk-UA" sz="1200" dirty="0" smtClean="0"/>
              <a:t> </a:t>
            </a:r>
            <a:r>
              <a:rPr lang="uk-UA" sz="1200" dirty="0" err="1"/>
              <a:t>крыльев</a:t>
            </a:r>
            <a:r>
              <a:rPr lang="uk-UA" sz="1200" dirty="0"/>
              <a:t> </a:t>
            </a:r>
            <a:r>
              <a:rPr lang="uk-UA" sz="1200" dirty="0" err="1" smtClean="0"/>
              <a:t>мотылька</a:t>
            </a:r>
            <a:r>
              <a:rPr lang="uk-UA" sz="1200" dirty="0" smtClean="0"/>
              <a:t>»</a:t>
            </a:r>
            <a:endParaRPr lang="uk-UA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871" y="4187112"/>
            <a:ext cx="1494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"</a:t>
            </a:r>
            <a:r>
              <a:rPr lang="uk-UA" sz="1200" dirty="0" err="1"/>
              <a:t>Любит</a:t>
            </a:r>
            <a:r>
              <a:rPr lang="uk-UA" sz="1200" dirty="0"/>
              <a:t> - не </a:t>
            </a:r>
            <a:r>
              <a:rPr lang="uk-UA" sz="1200" dirty="0" err="1"/>
              <a:t>любит</a:t>
            </a:r>
            <a:r>
              <a:rPr lang="uk-UA" sz="1200" dirty="0" smtClean="0"/>
              <a:t>"</a:t>
            </a:r>
            <a:endParaRPr lang="uk-UA" sz="1200" dirty="0"/>
          </a:p>
        </p:txBody>
      </p:sp>
      <p:pic>
        <p:nvPicPr>
          <p:cNvPr id="1030" name="Picture 6" descr="Любит – не любит (À la folie... pas du tout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0" y="2067774"/>
            <a:ext cx="1477307" cy="20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4129930"/>
            <a:ext cx="978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"</a:t>
            </a:r>
            <a:r>
              <a:rPr lang="uk-UA" sz="1400" dirty="0" err="1"/>
              <a:t>Испанка</a:t>
            </a:r>
            <a:r>
              <a:rPr lang="uk-UA" sz="1400" dirty="0" smtClean="0"/>
              <a:t>"</a:t>
            </a:r>
            <a:endParaRPr lang="uk-UA" sz="1400" dirty="0"/>
          </a:p>
        </p:txBody>
      </p:sp>
      <p:pic>
        <p:nvPicPr>
          <p:cNvPr id="1032" name="Picture 8" descr="http://st.kinopoisk.ru/images/film_big/7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07" y="2100112"/>
            <a:ext cx="1569424" cy="20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4288" y="4145454"/>
            <a:ext cx="1680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"</a:t>
            </a:r>
            <a:r>
              <a:rPr lang="uk-UA" sz="1400" dirty="0" err="1"/>
              <a:t>Долгая</a:t>
            </a:r>
            <a:r>
              <a:rPr lang="uk-UA" sz="1400" dirty="0"/>
              <a:t> </a:t>
            </a:r>
            <a:r>
              <a:rPr lang="uk-UA" sz="1400" dirty="0" err="1"/>
              <a:t>помолвка</a:t>
            </a:r>
            <a:r>
              <a:rPr lang="uk-UA" sz="1400" dirty="0"/>
              <a:t>" </a:t>
            </a:r>
          </a:p>
        </p:txBody>
      </p:sp>
      <p:pic>
        <p:nvPicPr>
          <p:cNvPr id="1034" name="Picture 10" descr="http://st.kinopoisk.ru/images/film_big/94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82" y="2144034"/>
            <a:ext cx="1457696" cy="200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1832" y="6581001"/>
            <a:ext cx="1649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/>
              <a:t>«</a:t>
            </a:r>
            <a:r>
              <a:rPr lang="uk-UA" sz="1200" dirty="0" err="1" smtClean="0"/>
              <a:t>Красотки</a:t>
            </a:r>
            <a:r>
              <a:rPr lang="uk-UA" sz="1200" dirty="0" smtClean="0"/>
              <a:t>»</a:t>
            </a:r>
            <a:endParaRPr lang="uk-UA" sz="1200" dirty="0"/>
          </a:p>
        </p:txBody>
      </p:sp>
      <p:pic>
        <p:nvPicPr>
          <p:cNvPr id="1036" name="Picture 12" descr="http://st.kinopoisk.ru/images/film_big/84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9" y="4453231"/>
            <a:ext cx="1472492" cy="21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31760" y="6568881"/>
            <a:ext cx="1434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"</a:t>
            </a:r>
            <a:r>
              <a:rPr lang="uk-UA" sz="1200" dirty="0" err="1"/>
              <a:t>Роковая</a:t>
            </a:r>
            <a:r>
              <a:rPr lang="uk-UA" sz="1200" dirty="0"/>
              <a:t> </a:t>
            </a:r>
            <a:r>
              <a:rPr lang="uk-UA" sz="1200" dirty="0" err="1"/>
              <a:t>красотка</a:t>
            </a:r>
            <a:r>
              <a:rPr lang="uk-UA" sz="1200" dirty="0" smtClean="0"/>
              <a:t>"</a:t>
            </a:r>
            <a:endParaRPr lang="uk-UA" sz="1200" dirty="0"/>
          </a:p>
        </p:txBody>
      </p:sp>
      <p:pic>
        <p:nvPicPr>
          <p:cNvPr id="1038" name="Picture 14" descr="http://st.kinopoisk.ru/images/film_big/195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99" y="4437707"/>
            <a:ext cx="1472492" cy="21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38739" y="6582805"/>
            <a:ext cx="964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"</a:t>
            </a:r>
            <a:r>
              <a:rPr lang="uk-UA" sz="1200" dirty="0" err="1"/>
              <a:t>Нежность</a:t>
            </a:r>
            <a:r>
              <a:rPr lang="uk-UA" sz="1200" dirty="0" smtClean="0"/>
              <a:t>"</a:t>
            </a:r>
            <a:endParaRPr lang="uk-UA" sz="1200" dirty="0"/>
          </a:p>
        </p:txBody>
      </p:sp>
      <p:pic>
        <p:nvPicPr>
          <p:cNvPr id="1040" name="Picture 16" descr="http://st.kinopoisk.ru/images/film_big/5827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51" y="4472417"/>
            <a:ext cx="1446524" cy="21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3230" y="6551126"/>
            <a:ext cx="1896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/>
              <a:t>"</a:t>
            </a:r>
            <a:r>
              <a:rPr lang="uk-UA" sz="1200" dirty="0" err="1"/>
              <a:t>Китайская</a:t>
            </a:r>
            <a:r>
              <a:rPr lang="uk-UA" sz="1200" dirty="0"/>
              <a:t> головоломка" </a:t>
            </a:r>
          </a:p>
        </p:txBody>
      </p:sp>
      <p:pic>
        <p:nvPicPr>
          <p:cNvPr id="1042" name="Picture 18" descr="http://www.audrey-tautou.ru/images/partitions/films/film_45.jpg?335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07" y="4429024"/>
            <a:ext cx="1551424" cy="21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797152"/>
            <a:ext cx="7745505" cy="1329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dirty="0" smtClean="0"/>
              <a:t>«</a:t>
            </a:r>
            <a:r>
              <a:rPr lang="uk-UA" sz="1400" dirty="0" err="1" smtClean="0"/>
              <a:t>Амелі</a:t>
            </a:r>
            <a:r>
              <a:rPr lang="uk-UA" sz="1400" dirty="0" smtClean="0"/>
              <a:t>»                                      «Коко Шанель»                       «Код </a:t>
            </a:r>
            <a:r>
              <a:rPr lang="uk-UA" sz="1400" dirty="0" err="1" smtClean="0"/>
              <a:t>да</a:t>
            </a:r>
            <a:r>
              <a:rPr lang="uk-UA" sz="1400" dirty="0" smtClean="0"/>
              <a:t> Вінчі»</a:t>
            </a:r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8" name="Picture 4" descr="C:\Users\Иванка\Desktop\Новая папка\m_130008662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5" y="2353203"/>
            <a:ext cx="1781918" cy="23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Иванка\Desktop\Новая папка\m_1301132129220px-the-da-vinci-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4366"/>
            <a:ext cx="1790793" cy="23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Иванка\Desktop\Новая папка\m_12986427883cf82230c232ce5942c234148fcabd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0" y="2348880"/>
            <a:ext cx="1772791" cy="23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</a:t>
            </a:r>
            <a:r>
              <a:rPr lang="uk-UA" dirty="0" err="1"/>
              <a:t>Амелі</a:t>
            </a:r>
            <a:r>
              <a:rPr lang="uk-UA" dirty="0"/>
              <a:t>» </a:t>
            </a:r>
          </a:p>
        </p:txBody>
      </p:sp>
      <p:pic>
        <p:nvPicPr>
          <p:cNvPr id="7171" name="Picture 3" descr="C:\Users\Иванка\Desktop\Новая папк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9" y="2228067"/>
            <a:ext cx="34218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жиссер картины Жан-Пьер Жёне однажды купил в магазине Chez Ali шоколадку под маркой Poulain. Так появилась фамилия главной героини - Амели Пуле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18896" y="3547875"/>
            <a:ext cx="29241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улицах района Монмартр снимали фильм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6539"/>
            <a:ext cx="47053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ace-fact.com/media/theme/3/photo/media11508_320x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0692"/>
            <a:ext cx="30480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ванка\Desktop\Новая папка\b2747064a5a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71" y="4276539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мели.24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571" y="1515134"/>
            <a:ext cx="8958925" cy="37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348</TotalTime>
  <Words>401</Words>
  <Application>Microsoft Office PowerPoint</Application>
  <PresentationFormat>Экран (4:3)</PresentationFormat>
  <Paragraphs>35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         Audrey Tautou  Одрі Жюстін Тоту </vt:lpstr>
      <vt:lpstr>Презентация PowerPoint</vt:lpstr>
      <vt:lpstr>Презентация PowerPoint</vt:lpstr>
      <vt:lpstr>Презентация PowerPoint</vt:lpstr>
      <vt:lpstr>Презентация PowerPoint</vt:lpstr>
      <vt:lpstr>Фільмографія</vt:lpstr>
      <vt:lpstr>Презентация PowerPoint</vt:lpstr>
      <vt:lpstr>«Амелі» </vt:lpstr>
      <vt:lpstr>Презентация PowerPoint</vt:lpstr>
      <vt:lpstr>Презентация PowerPoint</vt:lpstr>
      <vt:lpstr>Презентация PowerPoint</vt:lpstr>
      <vt:lpstr>Призи та номінації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Одрі Тоту Audrey Tautou</dc:title>
  <dc:creator>Иванка</dc:creator>
  <cp:lastModifiedBy>Иванка</cp:lastModifiedBy>
  <cp:revision>23</cp:revision>
  <dcterms:created xsi:type="dcterms:W3CDTF">2013-12-14T16:36:41Z</dcterms:created>
  <dcterms:modified xsi:type="dcterms:W3CDTF">2013-12-15T17:47:32Z</dcterms:modified>
</cp:coreProperties>
</file>