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64" r:id="rId3"/>
    <p:sldId id="293" r:id="rId4"/>
    <p:sldId id="284" r:id="rId5"/>
    <p:sldId id="285" r:id="rId6"/>
    <p:sldId id="286" r:id="rId7"/>
    <p:sldId id="287" r:id="rId8"/>
    <p:sldId id="288" r:id="rId9"/>
    <p:sldId id="283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94660"/>
  </p:normalViewPr>
  <p:slideViewPr>
    <p:cSldViewPr showGuides="1">
      <p:cViewPr>
        <p:scale>
          <a:sx n="100" d="100"/>
          <a:sy n="100" d="100"/>
        </p:scale>
        <p:origin x="-372" y="-31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3AA5B-575F-4B88-8D79-975ED3EA0A9F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3B088CE-C1BC-4D3B-88A6-A69A16A237AB}">
      <dgm:prSet phldrT="[Текст]"/>
      <dgm:spPr/>
      <dgm:t>
        <a:bodyPr/>
        <a:lstStyle/>
        <a:p>
          <a:r>
            <a:rPr lang="ru-RU" b="0" i="0" dirty="0" err="1" smtClean="0"/>
            <a:t>Роз'яснення</a:t>
          </a:r>
          <a:r>
            <a:rPr lang="ru-RU" b="0" i="0" dirty="0" smtClean="0"/>
            <a:t>; </a:t>
          </a:r>
          <a:r>
            <a:rPr lang="ru-RU" b="0" i="0" dirty="0" err="1" smtClean="0"/>
            <a:t>виклад</a:t>
          </a:r>
          <a:r>
            <a:rPr lang="ru-RU" b="0" i="0" dirty="0" smtClean="0"/>
            <a:t> </a:t>
          </a:r>
          <a:r>
            <a:rPr lang="ru-RU" b="0" i="0" dirty="0" err="1" smtClean="0"/>
            <a:t>фактів</a:t>
          </a:r>
          <a:r>
            <a:rPr lang="ru-RU" b="0" i="0" dirty="0" smtClean="0"/>
            <a:t>, </a:t>
          </a:r>
          <a:r>
            <a:rPr lang="ru-RU" b="0" i="0" dirty="0" err="1" smtClean="0"/>
            <a:t>подій</a:t>
          </a:r>
          <a:r>
            <a:rPr lang="ru-RU" b="0" i="0" dirty="0" smtClean="0"/>
            <a:t>; </a:t>
          </a:r>
          <a:r>
            <a:rPr lang="ru-RU" b="0" i="0" dirty="0" err="1" smtClean="0"/>
            <a:t>витлумачення</a:t>
          </a:r>
          <a:endParaRPr lang="uk-UA" dirty="0"/>
        </a:p>
      </dgm:t>
    </dgm:pt>
    <dgm:pt modelId="{D9F1B54E-3A68-402D-8A52-04821B3AD27B}" type="parTrans" cxnId="{E7AB4D86-5B29-45B3-84A0-965BE122771B}">
      <dgm:prSet/>
      <dgm:spPr/>
      <dgm:t>
        <a:bodyPr/>
        <a:lstStyle/>
        <a:p>
          <a:endParaRPr lang="uk-UA"/>
        </a:p>
      </dgm:t>
    </dgm:pt>
    <dgm:pt modelId="{25BBB620-EC3E-4CAF-A64B-80385A712653}" type="sibTrans" cxnId="{E7AB4D86-5B29-45B3-84A0-965BE122771B}">
      <dgm:prSet/>
      <dgm:spPr/>
      <dgm:t>
        <a:bodyPr/>
        <a:lstStyle/>
        <a:p>
          <a:endParaRPr lang="uk-UA"/>
        </a:p>
      </dgm:t>
    </dgm:pt>
    <dgm:pt modelId="{2C4BCB3B-C1C5-4E3F-8EB7-C52D1E80D365}">
      <dgm:prSet phldrT="[Текст]"/>
      <dgm:spPr/>
      <dgm:t>
        <a:bodyPr/>
        <a:lstStyle/>
        <a:p>
          <a:r>
            <a:rPr lang="uk-UA" b="0" i="0" dirty="0" smtClean="0"/>
            <a:t>Представлення, поняття</a:t>
          </a:r>
          <a:endParaRPr lang="uk-UA" dirty="0"/>
        </a:p>
      </dgm:t>
    </dgm:pt>
    <dgm:pt modelId="{99445261-4177-453D-BFE7-F7A1673CC932}" type="parTrans" cxnId="{3B44D9EA-215A-495F-8382-6917DC230551}">
      <dgm:prSet/>
      <dgm:spPr/>
      <dgm:t>
        <a:bodyPr/>
        <a:lstStyle/>
        <a:p>
          <a:endParaRPr lang="uk-UA"/>
        </a:p>
      </dgm:t>
    </dgm:pt>
    <dgm:pt modelId="{A6BB4320-4C54-4D9E-A9B8-7CCE500FD7D9}" type="sibTrans" cxnId="{3B44D9EA-215A-495F-8382-6917DC230551}">
      <dgm:prSet/>
      <dgm:spPr/>
      <dgm:t>
        <a:bodyPr/>
        <a:lstStyle/>
        <a:p>
          <a:endParaRPr lang="uk-UA"/>
        </a:p>
      </dgm:t>
    </dgm:pt>
    <dgm:pt modelId="{D1376126-149B-4631-8DAF-9A67021E220A}">
      <dgm:prSet phldrT="[Текст]"/>
      <dgm:spPr/>
      <dgm:t>
        <a:bodyPr/>
        <a:lstStyle/>
        <a:p>
          <a:r>
            <a:rPr lang="uk-UA" b="0" i="0" dirty="0" smtClean="0"/>
            <a:t>Ознайомлення, просвіта</a:t>
          </a:r>
          <a:endParaRPr lang="uk-UA" dirty="0"/>
        </a:p>
      </dgm:t>
    </dgm:pt>
    <dgm:pt modelId="{378C8F8F-D42B-4EB3-A035-1CD0F713CE75}" type="parTrans" cxnId="{61ADE57E-F1B0-419E-96FA-A6C41AA5F905}">
      <dgm:prSet/>
      <dgm:spPr/>
      <dgm:t>
        <a:bodyPr/>
        <a:lstStyle/>
        <a:p>
          <a:endParaRPr lang="uk-UA"/>
        </a:p>
      </dgm:t>
    </dgm:pt>
    <dgm:pt modelId="{39EAD1A9-A7EA-403B-8578-2DE6F228E11E}" type="sibTrans" cxnId="{61ADE57E-F1B0-419E-96FA-A6C41AA5F905}">
      <dgm:prSet/>
      <dgm:spPr/>
      <dgm:t>
        <a:bodyPr/>
        <a:lstStyle/>
        <a:p>
          <a:endParaRPr lang="uk-UA"/>
        </a:p>
      </dgm:t>
    </dgm:pt>
    <dgm:pt modelId="{886046D4-7A02-4D6D-B1D0-735EF21C2E38}" type="pres">
      <dgm:prSet presAssocID="{7D73AA5B-575F-4B88-8D79-975ED3EA0A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C484C6-57E3-435F-8F8A-7522E41BC9E9}" type="pres">
      <dgm:prSet presAssocID="{83B088CE-C1BC-4D3B-88A6-A69A16A237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9109C0-9881-46A9-BADB-A1C8696AA3AF}" type="pres">
      <dgm:prSet presAssocID="{25BBB620-EC3E-4CAF-A64B-80385A712653}" presName="sibTrans" presStyleLbl="sibTrans2D1" presStyleIdx="0" presStyleCnt="2"/>
      <dgm:spPr/>
      <dgm:t>
        <a:bodyPr/>
        <a:lstStyle/>
        <a:p>
          <a:endParaRPr lang="uk-UA"/>
        </a:p>
      </dgm:t>
    </dgm:pt>
    <dgm:pt modelId="{5F5BDC7B-93A8-4EB7-9B58-659A2A652605}" type="pres">
      <dgm:prSet presAssocID="{25BBB620-EC3E-4CAF-A64B-80385A712653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2E818DF3-795B-4937-AFFC-96CBE1C84D4E}" type="pres">
      <dgm:prSet presAssocID="{2C4BCB3B-C1C5-4E3F-8EB7-C52D1E80D3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FF8CC5-EA5F-4748-9D0E-D0A8CDE50517}" type="pres">
      <dgm:prSet presAssocID="{A6BB4320-4C54-4D9E-A9B8-7CCE500FD7D9}" presName="sibTrans" presStyleLbl="sibTrans2D1" presStyleIdx="1" presStyleCnt="2"/>
      <dgm:spPr/>
      <dgm:t>
        <a:bodyPr/>
        <a:lstStyle/>
        <a:p>
          <a:endParaRPr lang="uk-UA"/>
        </a:p>
      </dgm:t>
    </dgm:pt>
    <dgm:pt modelId="{4817B4CA-3D1D-494E-8442-E3A18E164036}" type="pres">
      <dgm:prSet presAssocID="{A6BB4320-4C54-4D9E-A9B8-7CCE500FD7D9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AB259DF0-C84A-45BF-9CB8-6F06EE7E37EF}" type="pres">
      <dgm:prSet presAssocID="{D1376126-149B-4631-8DAF-9A67021E22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7AB4D86-5B29-45B3-84A0-965BE122771B}" srcId="{7D73AA5B-575F-4B88-8D79-975ED3EA0A9F}" destId="{83B088CE-C1BC-4D3B-88A6-A69A16A237AB}" srcOrd="0" destOrd="0" parTransId="{D9F1B54E-3A68-402D-8A52-04821B3AD27B}" sibTransId="{25BBB620-EC3E-4CAF-A64B-80385A712653}"/>
    <dgm:cxn modelId="{BE45C618-BD7A-4A6D-A40B-8E72E83DCFF9}" type="presOf" srcId="{83B088CE-C1BC-4D3B-88A6-A69A16A237AB}" destId="{93C484C6-57E3-435F-8F8A-7522E41BC9E9}" srcOrd="0" destOrd="0" presId="urn:microsoft.com/office/officeart/2005/8/layout/process1"/>
    <dgm:cxn modelId="{60A9FEB7-8981-4F68-BA3A-C17B740FBE7C}" type="presOf" srcId="{A6BB4320-4C54-4D9E-A9B8-7CCE500FD7D9}" destId="{A7FF8CC5-EA5F-4748-9D0E-D0A8CDE50517}" srcOrd="0" destOrd="0" presId="urn:microsoft.com/office/officeart/2005/8/layout/process1"/>
    <dgm:cxn modelId="{E625FA76-F487-44E1-BF7B-520C153668E1}" type="presOf" srcId="{D1376126-149B-4631-8DAF-9A67021E220A}" destId="{AB259DF0-C84A-45BF-9CB8-6F06EE7E37EF}" srcOrd="0" destOrd="0" presId="urn:microsoft.com/office/officeart/2005/8/layout/process1"/>
    <dgm:cxn modelId="{E77AAE1F-E9CB-4387-8135-2010DCEB83C6}" type="presOf" srcId="{7D73AA5B-575F-4B88-8D79-975ED3EA0A9F}" destId="{886046D4-7A02-4D6D-B1D0-735EF21C2E38}" srcOrd="0" destOrd="0" presId="urn:microsoft.com/office/officeart/2005/8/layout/process1"/>
    <dgm:cxn modelId="{B683E617-9713-4AD8-A45A-B9C72BEBC72D}" type="presOf" srcId="{A6BB4320-4C54-4D9E-A9B8-7CCE500FD7D9}" destId="{4817B4CA-3D1D-494E-8442-E3A18E164036}" srcOrd="1" destOrd="0" presId="urn:microsoft.com/office/officeart/2005/8/layout/process1"/>
    <dgm:cxn modelId="{6E7CB57A-E530-4462-B761-97F7FEAA63FB}" type="presOf" srcId="{2C4BCB3B-C1C5-4E3F-8EB7-C52D1E80D365}" destId="{2E818DF3-795B-4937-AFFC-96CBE1C84D4E}" srcOrd="0" destOrd="0" presId="urn:microsoft.com/office/officeart/2005/8/layout/process1"/>
    <dgm:cxn modelId="{DFEF55DD-7832-4438-A239-31A2309B0499}" type="presOf" srcId="{25BBB620-EC3E-4CAF-A64B-80385A712653}" destId="{5F9109C0-9881-46A9-BADB-A1C8696AA3AF}" srcOrd="0" destOrd="0" presId="urn:microsoft.com/office/officeart/2005/8/layout/process1"/>
    <dgm:cxn modelId="{61ADE57E-F1B0-419E-96FA-A6C41AA5F905}" srcId="{7D73AA5B-575F-4B88-8D79-975ED3EA0A9F}" destId="{D1376126-149B-4631-8DAF-9A67021E220A}" srcOrd="2" destOrd="0" parTransId="{378C8F8F-D42B-4EB3-A035-1CD0F713CE75}" sibTransId="{39EAD1A9-A7EA-403B-8578-2DE6F228E11E}"/>
    <dgm:cxn modelId="{3B44D9EA-215A-495F-8382-6917DC230551}" srcId="{7D73AA5B-575F-4B88-8D79-975ED3EA0A9F}" destId="{2C4BCB3B-C1C5-4E3F-8EB7-C52D1E80D365}" srcOrd="1" destOrd="0" parTransId="{99445261-4177-453D-BFE7-F7A1673CC932}" sibTransId="{A6BB4320-4C54-4D9E-A9B8-7CCE500FD7D9}"/>
    <dgm:cxn modelId="{CC8ED0E0-1620-40B9-9E5D-E842B875D89B}" type="presOf" srcId="{25BBB620-EC3E-4CAF-A64B-80385A712653}" destId="{5F5BDC7B-93A8-4EB7-9B58-659A2A652605}" srcOrd="1" destOrd="0" presId="urn:microsoft.com/office/officeart/2005/8/layout/process1"/>
    <dgm:cxn modelId="{D9D634AD-AD96-47BC-BC91-431940500A71}" type="presParOf" srcId="{886046D4-7A02-4D6D-B1D0-735EF21C2E38}" destId="{93C484C6-57E3-435F-8F8A-7522E41BC9E9}" srcOrd="0" destOrd="0" presId="urn:microsoft.com/office/officeart/2005/8/layout/process1"/>
    <dgm:cxn modelId="{4125E44C-E98C-489B-B14C-D91E78FAC681}" type="presParOf" srcId="{886046D4-7A02-4D6D-B1D0-735EF21C2E38}" destId="{5F9109C0-9881-46A9-BADB-A1C8696AA3AF}" srcOrd="1" destOrd="0" presId="urn:microsoft.com/office/officeart/2005/8/layout/process1"/>
    <dgm:cxn modelId="{89EE361B-A491-4467-8A94-068313872030}" type="presParOf" srcId="{5F9109C0-9881-46A9-BADB-A1C8696AA3AF}" destId="{5F5BDC7B-93A8-4EB7-9B58-659A2A652605}" srcOrd="0" destOrd="0" presId="urn:microsoft.com/office/officeart/2005/8/layout/process1"/>
    <dgm:cxn modelId="{3FA301FB-ED94-4097-89B7-AD22CB2EF9AF}" type="presParOf" srcId="{886046D4-7A02-4D6D-B1D0-735EF21C2E38}" destId="{2E818DF3-795B-4937-AFFC-96CBE1C84D4E}" srcOrd="2" destOrd="0" presId="urn:microsoft.com/office/officeart/2005/8/layout/process1"/>
    <dgm:cxn modelId="{5442AFEA-FDC6-4FA7-AE71-05A619E031C0}" type="presParOf" srcId="{886046D4-7A02-4D6D-B1D0-735EF21C2E38}" destId="{A7FF8CC5-EA5F-4748-9D0E-D0A8CDE50517}" srcOrd="3" destOrd="0" presId="urn:microsoft.com/office/officeart/2005/8/layout/process1"/>
    <dgm:cxn modelId="{EDE7B177-87BE-4494-991A-4880CF796F3F}" type="presParOf" srcId="{A7FF8CC5-EA5F-4748-9D0E-D0A8CDE50517}" destId="{4817B4CA-3D1D-494E-8442-E3A18E164036}" srcOrd="0" destOrd="0" presId="urn:microsoft.com/office/officeart/2005/8/layout/process1"/>
    <dgm:cxn modelId="{AE262FFA-10FD-48BB-BEFD-F7E218C093EB}" type="presParOf" srcId="{886046D4-7A02-4D6D-B1D0-735EF21C2E38}" destId="{AB259DF0-C84A-45BF-9CB8-6F06EE7E37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2E1B7-4E06-4FE9-B743-9C8F2F40CCB6}" type="doc">
      <dgm:prSet loTypeId="urn:microsoft.com/office/officeart/2005/8/layout/hProcess1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090BF12-3B50-4D1C-B44C-30E1C226CB48}">
      <dgm:prSet custT="1"/>
      <dgm:spPr/>
      <dgm:t>
        <a:bodyPr/>
        <a:lstStyle/>
        <a:p>
          <a:pPr rtl="0"/>
          <a:r>
            <a:rPr lang="uk-UA" sz="2000" b="1" dirty="0" smtClean="0"/>
            <a:t>Інформація</a:t>
          </a:r>
          <a:r>
            <a:rPr lang="uk-UA" sz="2000" dirty="0" smtClean="0"/>
            <a:t> — це нові відомості, які прийняті, зрозумілі і оцінені її користувачем як корисні.</a:t>
          </a:r>
          <a:endParaRPr lang="uk-UA" sz="2000" dirty="0"/>
        </a:p>
      </dgm:t>
    </dgm:pt>
    <dgm:pt modelId="{3C88FF55-736B-4DB3-9963-EC1BE205CAA9}" type="parTrans" cxnId="{3049440F-5F42-4F45-9B01-8EAF3CFA54EA}">
      <dgm:prSet/>
      <dgm:spPr/>
      <dgm:t>
        <a:bodyPr/>
        <a:lstStyle/>
        <a:p>
          <a:endParaRPr lang="uk-UA"/>
        </a:p>
      </dgm:t>
    </dgm:pt>
    <dgm:pt modelId="{81BCC35B-3EE0-43F5-BDA0-0D9BC67759AE}" type="sibTrans" cxnId="{3049440F-5F42-4F45-9B01-8EAF3CFA54EA}">
      <dgm:prSet/>
      <dgm:spPr/>
      <dgm:t>
        <a:bodyPr/>
        <a:lstStyle/>
        <a:p>
          <a:endParaRPr lang="uk-UA"/>
        </a:p>
      </dgm:t>
    </dgm:pt>
    <dgm:pt modelId="{D13F6156-9733-496A-9F5D-BE79A9D535C0}">
      <dgm:prSet custT="1"/>
      <dgm:spPr/>
      <dgm:t>
        <a:bodyPr/>
        <a:lstStyle/>
        <a:p>
          <a:pPr rtl="0"/>
          <a:r>
            <a:rPr lang="uk-UA" sz="2000" dirty="0" smtClean="0"/>
            <a:t>Іншими словами, </a:t>
          </a:r>
          <a:r>
            <a:rPr lang="uk-UA" sz="2000" b="1" dirty="0" smtClean="0"/>
            <a:t>інформація</a:t>
          </a:r>
          <a:r>
            <a:rPr lang="uk-UA" sz="2000" dirty="0" smtClean="0"/>
            <a:t> — це нові знання, які отримує споживач (суб'єкт) у результаті сприйняття і переробки певних відомостей.</a:t>
          </a:r>
          <a:endParaRPr lang="uk-UA" sz="2000" dirty="0"/>
        </a:p>
      </dgm:t>
    </dgm:pt>
    <dgm:pt modelId="{7E9457CB-5CF9-4230-8A54-A08607EB1E2D}" type="parTrans" cxnId="{E478CF2B-A24E-439D-9352-E56364CA05AB}">
      <dgm:prSet/>
      <dgm:spPr/>
      <dgm:t>
        <a:bodyPr/>
        <a:lstStyle/>
        <a:p>
          <a:endParaRPr lang="uk-UA"/>
        </a:p>
      </dgm:t>
    </dgm:pt>
    <dgm:pt modelId="{CFC0E031-F49D-480D-94A0-C209FD651517}" type="sibTrans" cxnId="{E478CF2B-A24E-439D-9352-E56364CA05AB}">
      <dgm:prSet/>
      <dgm:spPr/>
      <dgm:t>
        <a:bodyPr/>
        <a:lstStyle/>
        <a:p>
          <a:endParaRPr lang="uk-UA"/>
        </a:p>
      </dgm:t>
    </dgm:pt>
    <dgm:pt modelId="{5E4849AE-C5CD-4C78-AD1B-80FAE50A6E27}" type="pres">
      <dgm:prSet presAssocID="{0262E1B7-4E06-4FE9-B743-9C8F2F40CC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612711A-BD74-4434-BAB8-2B8D8328CABF}" type="pres">
      <dgm:prSet presAssocID="{0262E1B7-4E06-4FE9-B743-9C8F2F40CCB6}" presName="arrow" presStyleLbl="bgShp" presStyleIdx="0" presStyleCnt="1"/>
      <dgm:spPr/>
    </dgm:pt>
    <dgm:pt modelId="{AC4A2FC5-1B79-4BA4-853E-4C61FB14E7ED}" type="pres">
      <dgm:prSet presAssocID="{0262E1B7-4E06-4FE9-B743-9C8F2F40CCB6}" presName="points" presStyleCnt="0"/>
      <dgm:spPr/>
    </dgm:pt>
    <dgm:pt modelId="{D8DC0800-30BE-481F-B7B8-75B60C0537BF}" type="pres">
      <dgm:prSet presAssocID="{7090BF12-3B50-4D1C-B44C-30E1C226CB48}" presName="compositeA" presStyleCnt="0"/>
      <dgm:spPr/>
    </dgm:pt>
    <dgm:pt modelId="{F434EF3F-4A5D-471F-9F25-5131E897DC6D}" type="pres">
      <dgm:prSet presAssocID="{7090BF12-3B50-4D1C-B44C-30E1C226CB48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92889F-34C4-4281-9DA9-5FBF3C7B7A68}" type="pres">
      <dgm:prSet presAssocID="{7090BF12-3B50-4D1C-B44C-30E1C226CB48}" presName="circleA" presStyleLbl="node1" presStyleIdx="0" presStyleCnt="2"/>
      <dgm:spPr/>
    </dgm:pt>
    <dgm:pt modelId="{636BAD00-45A6-4B55-A6BD-83A580FAA141}" type="pres">
      <dgm:prSet presAssocID="{7090BF12-3B50-4D1C-B44C-30E1C226CB48}" presName="spaceA" presStyleCnt="0"/>
      <dgm:spPr/>
    </dgm:pt>
    <dgm:pt modelId="{A6673C2B-AA3A-4127-9C48-98DA21B4CC63}" type="pres">
      <dgm:prSet presAssocID="{81BCC35B-3EE0-43F5-BDA0-0D9BC67759AE}" presName="space" presStyleCnt="0"/>
      <dgm:spPr/>
    </dgm:pt>
    <dgm:pt modelId="{A116CCCF-DC65-41AE-8961-05A7487F7EB1}" type="pres">
      <dgm:prSet presAssocID="{D13F6156-9733-496A-9F5D-BE79A9D535C0}" presName="compositeB" presStyleCnt="0"/>
      <dgm:spPr/>
    </dgm:pt>
    <dgm:pt modelId="{774B9871-85A8-4DA6-8667-A1931208169B}" type="pres">
      <dgm:prSet presAssocID="{D13F6156-9733-496A-9F5D-BE79A9D535C0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263547-5B43-45BA-89CB-DC55CC28BBF8}" type="pres">
      <dgm:prSet presAssocID="{D13F6156-9733-496A-9F5D-BE79A9D535C0}" presName="circleB" presStyleLbl="node1" presStyleIdx="1" presStyleCnt="2"/>
      <dgm:spPr/>
    </dgm:pt>
    <dgm:pt modelId="{A0782624-17ED-4CB3-83B4-905F951F6C81}" type="pres">
      <dgm:prSet presAssocID="{D13F6156-9733-496A-9F5D-BE79A9D535C0}" presName="spaceB" presStyleCnt="0"/>
      <dgm:spPr/>
    </dgm:pt>
  </dgm:ptLst>
  <dgm:cxnLst>
    <dgm:cxn modelId="{C7D4B5EE-04B0-4781-A7C8-147CB30FF5FB}" type="presOf" srcId="{7090BF12-3B50-4D1C-B44C-30E1C226CB48}" destId="{F434EF3F-4A5D-471F-9F25-5131E897DC6D}" srcOrd="0" destOrd="0" presId="urn:microsoft.com/office/officeart/2005/8/layout/hProcess11"/>
    <dgm:cxn modelId="{E478CF2B-A24E-439D-9352-E56364CA05AB}" srcId="{0262E1B7-4E06-4FE9-B743-9C8F2F40CCB6}" destId="{D13F6156-9733-496A-9F5D-BE79A9D535C0}" srcOrd="1" destOrd="0" parTransId="{7E9457CB-5CF9-4230-8A54-A08607EB1E2D}" sibTransId="{CFC0E031-F49D-480D-94A0-C209FD651517}"/>
    <dgm:cxn modelId="{3009B280-9CA8-45A9-8180-D84879EC9290}" type="presOf" srcId="{0262E1B7-4E06-4FE9-B743-9C8F2F40CCB6}" destId="{5E4849AE-C5CD-4C78-AD1B-80FAE50A6E27}" srcOrd="0" destOrd="0" presId="urn:microsoft.com/office/officeart/2005/8/layout/hProcess11"/>
    <dgm:cxn modelId="{3049440F-5F42-4F45-9B01-8EAF3CFA54EA}" srcId="{0262E1B7-4E06-4FE9-B743-9C8F2F40CCB6}" destId="{7090BF12-3B50-4D1C-B44C-30E1C226CB48}" srcOrd="0" destOrd="0" parTransId="{3C88FF55-736B-4DB3-9963-EC1BE205CAA9}" sibTransId="{81BCC35B-3EE0-43F5-BDA0-0D9BC67759AE}"/>
    <dgm:cxn modelId="{EF1DA1C5-8B7C-4060-8F8C-0FFFA3F4E01F}" type="presOf" srcId="{D13F6156-9733-496A-9F5D-BE79A9D535C0}" destId="{774B9871-85A8-4DA6-8667-A1931208169B}" srcOrd="0" destOrd="0" presId="urn:microsoft.com/office/officeart/2005/8/layout/hProcess11"/>
    <dgm:cxn modelId="{395EB4B1-5D49-46EA-BFBA-4E7F0D9D05D0}" type="presParOf" srcId="{5E4849AE-C5CD-4C78-AD1B-80FAE50A6E27}" destId="{1612711A-BD74-4434-BAB8-2B8D8328CABF}" srcOrd="0" destOrd="0" presId="urn:microsoft.com/office/officeart/2005/8/layout/hProcess11"/>
    <dgm:cxn modelId="{854196EB-57B8-40D1-978C-639997FE1619}" type="presParOf" srcId="{5E4849AE-C5CD-4C78-AD1B-80FAE50A6E27}" destId="{AC4A2FC5-1B79-4BA4-853E-4C61FB14E7ED}" srcOrd="1" destOrd="0" presId="urn:microsoft.com/office/officeart/2005/8/layout/hProcess11"/>
    <dgm:cxn modelId="{4B8F9DF7-0B12-43A8-9615-FCF1AB965A7F}" type="presParOf" srcId="{AC4A2FC5-1B79-4BA4-853E-4C61FB14E7ED}" destId="{D8DC0800-30BE-481F-B7B8-75B60C0537BF}" srcOrd="0" destOrd="0" presId="urn:microsoft.com/office/officeart/2005/8/layout/hProcess11"/>
    <dgm:cxn modelId="{5B29BD3D-70CE-4A15-976E-C34374B70807}" type="presParOf" srcId="{D8DC0800-30BE-481F-B7B8-75B60C0537BF}" destId="{F434EF3F-4A5D-471F-9F25-5131E897DC6D}" srcOrd="0" destOrd="0" presId="urn:microsoft.com/office/officeart/2005/8/layout/hProcess11"/>
    <dgm:cxn modelId="{01E2B9CE-1F04-4314-8C7B-C2DE043263F3}" type="presParOf" srcId="{D8DC0800-30BE-481F-B7B8-75B60C0537BF}" destId="{3592889F-34C4-4281-9DA9-5FBF3C7B7A68}" srcOrd="1" destOrd="0" presId="urn:microsoft.com/office/officeart/2005/8/layout/hProcess11"/>
    <dgm:cxn modelId="{5173792D-C9E9-406C-B4C6-26ABEF040DBB}" type="presParOf" srcId="{D8DC0800-30BE-481F-B7B8-75B60C0537BF}" destId="{636BAD00-45A6-4B55-A6BD-83A580FAA141}" srcOrd="2" destOrd="0" presId="urn:microsoft.com/office/officeart/2005/8/layout/hProcess11"/>
    <dgm:cxn modelId="{1BD76346-AA97-424B-9C41-C78759F3EBE3}" type="presParOf" srcId="{AC4A2FC5-1B79-4BA4-853E-4C61FB14E7ED}" destId="{A6673C2B-AA3A-4127-9C48-98DA21B4CC63}" srcOrd="1" destOrd="0" presId="urn:microsoft.com/office/officeart/2005/8/layout/hProcess11"/>
    <dgm:cxn modelId="{E85B89F4-C2EE-465D-940F-8EBF88B1D3B4}" type="presParOf" srcId="{AC4A2FC5-1B79-4BA4-853E-4C61FB14E7ED}" destId="{A116CCCF-DC65-41AE-8961-05A7487F7EB1}" srcOrd="2" destOrd="0" presId="urn:microsoft.com/office/officeart/2005/8/layout/hProcess11"/>
    <dgm:cxn modelId="{90FE332B-D391-4DD4-8EB1-96E1C0F1A38B}" type="presParOf" srcId="{A116CCCF-DC65-41AE-8961-05A7487F7EB1}" destId="{774B9871-85A8-4DA6-8667-A1931208169B}" srcOrd="0" destOrd="0" presId="urn:microsoft.com/office/officeart/2005/8/layout/hProcess11"/>
    <dgm:cxn modelId="{B5009AC5-171F-464D-A608-C5565D3DC1BF}" type="presParOf" srcId="{A116CCCF-DC65-41AE-8961-05A7487F7EB1}" destId="{0B263547-5B43-45BA-89CB-DC55CC28BBF8}" srcOrd="1" destOrd="0" presId="urn:microsoft.com/office/officeart/2005/8/layout/hProcess11"/>
    <dgm:cxn modelId="{674DC027-1555-418B-9BDA-90962848CA93}" type="presParOf" srcId="{A116CCCF-DC65-41AE-8961-05A7487F7EB1}" destId="{A0782624-17ED-4CB3-83B4-905F951F6C8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D51BFB-D214-4552-907B-1315B815BA9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0F8583D-D7E3-433C-AFF5-D1E70B2A825F}">
      <dgm:prSet/>
      <dgm:spPr/>
      <dgm:t>
        <a:bodyPr/>
        <a:lstStyle/>
        <a:p>
          <a:pPr rtl="0"/>
          <a:r>
            <a:rPr lang="uk-UA" dirty="0" smtClean="0"/>
            <a:t>Найважливішими, з практичної точки зору, властивостями інформації є цінність, достовірність та актуальність.</a:t>
          </a:r>
          <a:endParaRPr lang="uk-UA" dirty="0"/>
        </a:p>
      </dgm:t>
    </dgm:pt>
    <dgm:pt modelId="{1BF9953D-24D4-455D-AD60-68FAA80AD875}" type="parTrans" cxnId="{E5D2E6CB-138C-494F-9594-DEB32896BF8F}">
      <dgm:prSet/>
      <dgm:spPr/>
      <dgm:t>
        <a:bodyPr/>
        <a:lstStyle/>
        <a:p>
          <a:endParaRPr lang="uk-UA"/>
        </a:p>
      </dgm:t>
    </dgm:pt>
    <dgm:pt modelId="{BF1790FE-453D-484E-B88A-9FF81A57F6AD}" type="sibTrans" cxnId="{E5D2E6CB-138C-494F-9594-DEB32896BF8F}">
      <dgm:prSet/>
      <dgm:spPr/>
      <dgm:t>
        <a:bodyPr/>
        <a:lstStyle/>
        <a:p>
          <a:endParaRPr lang="uk-UA"/>
        </a:p>
      </dgm:t>
    </dgm:pt>
    <dgm:pt modelId="{2C6AC183-7DDE-461F-9614-5F7E6554C659}">
      <dgm:prSet/>
      <dgm:spPr/>
      <dgm:t>
        <a:bodyPr/>
        <a:lstStyle/>
        <a:p>
          <a:pPr rtl="0"/>
          <a:r>
            <a:rPr lang="uk-UA" b="1" smtClean="0"/>
            <a:t>Цінність інформації</a:t>
          </a:r>
          <a:r>
            <a:rPr lang="uk-UA" smtClean="0"/>
            <a:t> — визначається корисністю та здатністю її забезпечити суб’єкта необхідними умовами для досягнення ним поставленої мети.</a:t>
          </a:r>
          <a:endParaRPr lang="uk-UA"/>
        </a:p>
      </dgm:t>
    </dgm:pt>
    <dgm:pt modelId="{AA4849F8-9878-4AE7-A5A7-0E2EDBDBAB53}" type="parTrans" cxnId="{1D3D65B2-ECC7-4A3F-95A4-B40CAD6FF6AC}">
      <dgm:prSet/>
      <dgm:spPr/>
      <dgm:t>
        <a:bodyPr/>
        <a:lstStyle/>
        <a:p>
          <a:endParaRPr lang="uk-UA"/>
        </a:p>
      </dgm:t>
    </dgm:pt>
    <dgm:pt modelId="{4D402DAF-C9D2-45EC-A38A-6B29C1858DD9}" type="sibTrans" cxnId="{1D3D65B2-ECC7-4A3F-95A4-B40CAD6FF6AC}">
      <dgm:prSet/>
      <dgm:spPr/>
      <dgm:t>
        <a:bodyPr/>
        <a:lstStyle/>
        <a:p>
          <a:endParaRPr lang="uk-UA"/>
        </a:p>
      </dgm:t>
    </dgm:pt>
    <dgm:pt modelId="{62A586A5-BBD2-43B0-8E1F-67BB0C824E21}">
      <dgm:prSet/>
      <dgm:spPr/>
      <dgm:t>
        <a:bodyPr/>
        <a:lstStyle/>
        <a:p>
          <a:pPr rtl="0"/>
          <a:r>
            <a:rPr lang="uk-UA" b="1" dirty="0" smtClean="0"/>
            <a:t>Достовірність</a:t>
          </a:r>
          <a:r>
            <a:rPr lang="uk-UA" dirty="0" smtClean="0"/>
            <a:t> — здатність інформації об'єктивно відображати процеси та явища, що відбуваються в навколишньому світу. </a:t>
          </a:r>
          <a:endParaRPr lang="uk-UA" dirty="0"/>
        </a:p>
      </dgm:t>
    </dgm:pt>
    <dgm:pt modelId="{A6A58405-64FB-49E0-80E3-7239F71B8E47}" type="parTrans" cxnId="{94F4C2FE-EC5A-4C2B-A0A8-3D675A202D36}">
      <dgm:prSet/>
      <dgm:spPr/>
      <dgm:t>
        <a:bodyPr/>
        <a:lstStyle/>
        <a:p>
          <a:endParaRPr lang="uk-UA"/>
        </a:p>
      </dgm:t>
    </dgm:pt>
    <dgm:pt modelId="{52B73F90-1159-4E76-9FB5-C86214CCF43E}" type="sibTrans" cxnId="{94F4C2FE-EC5A-4C2B-A0A8-3D675A202D36}">
      <dgm:prSet/>
      <dgm:spPr/>
      <dgm:t>
        <a:bodyPr/>
        <a:lstStyle/>
        <a:p>
          <a:endParaRPr lang="uk-UA"/>
        </a:p>
      </dgm:t>
    </dgm:pt>
    <dgm:pt modelId="{7A578D86-2589-4B14-AAEC-4E6223AED53E}">
      <dgm:prSet/>
      <dgm:spPr/>
      <dgm:t>
        <a:bodyPr/>
        <a:lstStyle/>
        <a:p>
          <a:pPr rtl="0"/>
          <a:r>
            <a:rPr lang="uk-UA" b="1" dirty="0" smtClean="0"/>
            <a:t>Актуальність</a:t>
          </a:r>
          <a:r>
            <a:rPr lang="uk-UA" dirty="0" smtClean="0"/>
            <a:t> — здатність інформації відповідати вимогам сьогодення.</a:t>
          </a:r>
          <a:endParaRPr lang="uk-UA" dirty="0"/>
        </a:p>
      </dgm:t>
    </dgm:pt>
    <dgm:pt modelId="{986920F3-6294-440E-A31B-34A561E30D70}" type="parTrans" cxnId="{233BFC88-A1B1-4A4F-A14D-3FF068052091}">
      <dgm:prSet/>
      <dgm:spPr/>
      <dgm:t>
        <a:bodyPr/>
        <a:lstStyle/>
        <a:p>
          <a:endParaRPr lang="uk-UA"/>
        </a:p>
      </dgm:t>
    </dgm:pt>
    <dgm:pt modelId="{A554DE88-9BCE-406B-8E9D-CA914714C069}" type="sibTrans" cxnId="{233BFC88-A1B1-4A4F-A14D-3FF068052091}">
      <dgm:prSet/>
      <dgm:spPr/>
      <dgm:t>
        <a:bodyPr/>
        <a:lstStyle/>
        <a:p>
          <a:endParaRPr lang="uk-UA"/>
        </a:p>
      </dgm:t>
    </dgm:pt>
    <dgm:pt modelId="{EF4C166A-51DC-49BC-8E35-2B4BBC14B46C}" type="pres">
      <dgm:prSet presAssocID="{0ED51BFB-D214-4552-907B-1315B815BA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21437C4-BA88-40DA-A192-4B09759264E3}" type="pres">
      <dgm:prSet presAssocID="{60F8583D-D7E3-433C-AFF5-D1E70B2A825F}" presName="node" presStyleLbl="node1" presStyleIdx="0" presStyleCnt="4" custLinFactNeighborX="51177" custLinFactNeighborY="3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2ED998-C4F4-4A3B-9209-0423EC548110}" type="pres">
      <dgm:prSet presAssocID="{BF1790FE-453D-484E-B88A-9FF81A57F6AD}" presName="sibTrans" presStyleCnt="0"/>
      <dgm:spPr/>
    </dgm:pt>
    <dgm:pt modelId="{0E3FA90F-BBF5-4134-B5C7-958EF263215E}" type="pres">
      <dgm:prSet presAssocID="{2C6AC183-7DDE-461F-9614-5F7E6554C659}" presName="node" presStyleLbl="node1" presStyleIdx="1" presStyleCnt="4" custLinFactY="17333" custLinFactNeighborX="42478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803692-0C4E-4A13-88E2-171C11C901AF}" type="pres">
      <dgm:prSet presAssocID="{4D402DAF-C9D2-45EC-A38A-6B29C1858DD9}" presName="sibTrans" presStyleCnt="0"/>
      <dgm:spPr/>
    </dgm:pt>
    <dgm:pt modelId="{54B42A89-B5F1-49FA-BF4C-60D07C0C555E}" type="pres">
      <dgm:prSet presAssocID="{62A586A5-BBD2-43B0-8E1F-67BB0C824E21}" presName="node" presStyleLbl="node1" presStyleIdx="2" presStyleCnt="4" custLinFactNeighborX="-50125" custLinFactNeighborY="6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827C3E-5E3C-4B14-9C10-37D20FACFF54}" type="pres">
      <dgm:prSet presAssocID="{52B73F90-1159-4E76-9FB5-C86214CCF43E}" presName="sibTrans" presStyleCnt="0"/>
      <dgm:spPr/>
    </dgm:pt>
    <dgm:pt modelId="{936BBB18-59CD-43B2-BD42-A426373FF6F1}" type="pres">
      <dgm:prSet presAssocID="{7A578D86-2589-4B14-AAEC-4E6223AED53E}" presName="node" presStyleLbl="node1" presStyleIdx="3" presStyleCnt="4" custLinFactNeighborX="-58823" custLinFactNeighborY="6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F4C2FE-EC5A-4C2B-A0A8-3D675A202D36}" srcId="{0ED51BFB-D214-4552-907B-1315B815BA9C}" destId="{62A586A5-BBD2-43B0-8E1F-67BB0C824E21}" srcOrd="2" destOrd="0" parTransId="{A6A58405-64FB-49E0-80E3-7239F71B8E47}" sibTransId="{52B73F90-1159-4E76-9FB5-C86214CCF43E}"/>
    <dgm:cxn modelId="{3A798452-72E3-4779-908D-563233988093}" type="presOf" srcId="{7A578D86-2589-4B14-AAEC-4E6223AED53E}" destId="{936BBB18-59CD-43B2-BD42-A426373FF6F1}" srcOrd="0" destOrd="0" presId="urn:microsoft.com/office/officeart/2005/8/layout/default"/>
    <dgm:cxn modelId="{233BFC88-A1B1-4A4F-A14D-3FF068052091}" srcId="{0ED51BFB-D214-4552-907B-1315B815BA9C}" destId="{7A578D86-2589-4B14-AAEC-4E6223AED53E}" srcOrd="3" destOrd="0" parTransId="{986920F3-6294-440E-A31B-34A561E30D70}" sibTransId="{A554DE88-9BCE-406B-8E9D-CA914714C069}"/>
    <dgm:cxn modelId="{69E14A43-E028-404A-A5C0-4C73DB0B393C}" type="presOf" srcId="{60F8583D-D7E3-433C-AFF5-D1E70B2A825F}" destId="{C21437C4-BA88-40DA-A192-4B09759264E3}" srcOrd="0" destOrd="0" presId="urn:microsoft.com/office/officeart/2005/8/layout/default"/>
    <dgm:cxn modelId="{3D075BEF-DA96-479E-B822-0A94B9AC2CAA}" type="presOf" srcId="{62A586A5-BBD2-43B0-8E1F-67BB0C824E21}" destId="{54B42A89-B5F1-49FA-BF4C-60D07C0C555E}" srcOrd="0" destOrd="0" presId="urn:microsoft.com/office/officeart/2005/8/layout/default"/>
    <dgm:cxn modelId="{55A0CC5A-B21B-4383-B0BC-529C60098927}" type="presOf" srcId="{0ED51BFB-D214-4552-907B-1315B815BA9C}" destId="{EF4C166A-51DC-49BC-8E35-2B4BBC14B46C}" srcOrd="0" destOrd="0" presId="urn:microsoft.com/office/officeart/2005/8/layout/default"/>
    <dgm:cxn modelId="{1D3D65B2-ECC7-4A3F-95A4-B40CAD6FF6AC}" srcId="{0ED51BFB-D214-4552-907B-1315B815BA9C}" destId="{2C6AC183-7DDE-461F-9614-5F7E6554C659}" srcOrd="1" destOrd="0" parTransId="{AA4849F8-9878-4AE7-A5A7-0E2EDBDBAB53}" sibTransId="{4D402DAF-C9D2-45EC-A38A-6B29C1858DD9}"/>
    <dgm:cxn modelId="{53F95C64-6EC4-424C-9FE0-8560D33BC4CE}" type="presOf" srcId="{2C6AC183-7DDE-461F-9614-5F7E6554C659}" destId="{0E3FA90F-BBF5-4134-B5C7-958EF263215E}" srcOrd="0" destOrd="0" presId="urn:microsoft.com/office/officeart/2005/8/layout/default"/>
    <dgm:cxn modelId="{E5D2E6CB-138C-494F-9594-DEB32896BF8F}" srcId="{0ED51BFB-D214-4552-907B-1315B815BA9C}" destId="{60F8583D-D7E3-433C-AFF5-D1E70B2A825F}" srcOrd="0" destOrd="0" parTransId="{1BF9953D-24D4-455D-AD60-68FAA80AD875}" sibTransId="{BF1790FE-453D-484E-B88A-9FF81A57F6AD}"/>
    <dgm:cxn modelId="{1F38DA14-D6AD-475F-A9E6-8A00232E7D46}" type="presParOf" srcId="{EF4C166A-51DC-49BC-8E35-2B4BBC14B46C}" destId="{C21437C4-BA88-40DA-A192-4B09759264E3}" srcOrd="0" destOrd="0" presId="urn:microsoft.com/office/officeart/2005/8/layout/default"/>
    <dgm:cxn modelId="{AC1992E7-7766-43FD-8DF2-179C399CDD91}" type="presParOf" srcId="{EF4C166A-51DC-49BC-8E35-2B4BBC14B46C}" destId="{2A2ED998-C4F4-4A3B-9209-0423EC548110}" srcOrd="1" destOrd="0" presId="urn:microsoft.com/office/officeart/2005/8/layout/default"/>
    <dgm:cxn modelId="{98FA76F1-5D44-4706-BFE7-571D0E704D96}" type="presParOf" srcId="{EF4C166A-51DC-49BC-8E35-2B4BBC14B46C}" destId="{0E3FA90F-BBF5-4134-B5C7-958EF263215E}" srcOrd="2" destOrd="0" presId="urn:microsoft.com/office/officeart/2005/8/layout/default"/>
    <dgm:cxn modelId="{3E5C20A9-9F06-45F5-8223-4956D10DE2AB}" type="presParOf" srcId="{EF4C166A-51DC-49BC-8E35-2B4BBC14B46C}" destId="{DC803692-0C4E-4A13-88E2-171C11C901AF}" srcOrd="3" destOrd="0" presId="urn:microsoft.com/office/officeart/2005/8/layout/default"/>
    <dgm:cxn modelId="{138F458F-0E17-4F77-A252-E7727B3C5CC8}" type="presParOf" srcId="{EF4C166A-51DC-49BC-8E35-2B4BBC14B46C}" destId="{54B42A89-B5F1-49FA-BF4C-60D07C0C555E}" srcOrd="4" destOrd="0" presId="urn:microsoft.com/office/officeart/2005/8/layout/default"/>
    <dgm:cxn modelId="{F8D4A5BC-02FA-480B-AC35-584BDE7FBB0C}" type="presParOf" srcId="{EF4C166A-51DC-49BC-8E35-2B4BBC14B46C}" destId="{48827C3E-5E3C-4B14-9C10-37D20FACFF54}" srcOrd="5" destOrd="0" presId="urn:microsoft.com/office/officeart/2005/8/layout/default"/>
    <dgm:cxn modelId="{0EF74D7C-2165-4F76-9E0F-662C1C1DA21C}" type="presParOf" srcId="{EF4C166A-51DC-49BC-8E35-2B4BBC14B46C}" destId="{936BBB18-59CD-43B2-BD42-A426373FF6F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1A4F9-F473-450A-8351-2B62212E3A81}" type="doc">
      <dgm:prSet loTypeId="urn:microsoft.com/office/officeart/2005/8/layout/hChevron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1DBBA5D-5885-45F5-A720-C6AFD689ACF5}">
      <dgm:prSet/>
      <dgm:spPr/>
      <dgm:t>
        <a:bodyPr/>
        <a:lstStyle/>
        <a:p>
          <a:pPr rtl="0"/>
          <a:r>
            <a:rPr lang="uk-UA" b="1" dirty="0" smtClean="0"/>
            <a:t>Актуальність</a:t>
          </a:r>
          <a:r>
            <a:rPr lang="uk-UA" dirty="0" smtClean="0"/>
            <a:t> — властивість даних, що характеризує поточну ситуацію.</a:t>
          </a:r>
          <a:endParaRPr lang="uk-UA" dirty="0"/>
        </a:p>
      </dgm:t>
    </dgm:pt>
    <dgm:pt modelId="{5525E073-C5E1-49AE-BA4A-ABB14DE6460C}" type="parTrans" cxnId="{773D77D8-C95F-4EB5-B9B3-0576BAA8B490}">
      <dgm:prSet/>
      <dgm:spPr/>
      <dgm:t>
        <a:bodyPr/>
        <a:lstStyle/>
        <a:p>
          <a:endParaRPr lang="uk-UA"/>
        </a:p>
      </dgm:t>
    </dgm:pt>
    <dgm:pt modelId="{32C060CD-B663-49CE-A00C-74C7D3F27738}" type="sibTrans" cxnId="{773D77D8-C95F-4EB5-B9B3-0576BAA8B490}">
      <dgm:prSet/>
      <dgm:spPr/>
      <dgm:t>
        <a:bodyPr/>
        <a:lstStyle/>
        <a:p>
          <a:endParaRPr lang="uk-UA"/>
        </a:p>
      </dgm:t>
    </dgm:pt>
    <dgm:pt modelId="{19D845D5-5913-4F4B-BC13-AE8CAF546FF9}">
      <dgm:prSet/>
      <dgm:spPr/>
      <dgm:t>
        <a:bodyPr/>
        <a:lstStyle/>
        <a:p>
          <a:pPr rtl="0"/>
          <a:r>
            <a:rPr lang="uk-UA" b="1" dirty="0" smtClean="0"/>
            <a:t>Оперативність</a:t>
          </a:r>
          <a:r>
            <a:rPr lang="uk-UA" dirty="0" smtClean="0"/>
            <a:t> — властивість даних, яка полягає в тому, що час їхнього збору та переробки відповідає динаміці зміни ситуації.</a:t>
          </a:r>
          <a:endParaRPr lang="uk-UA" dirty="0"/>
        </a:p>
      </dgm:t>
    </dgm:pt>
    <dgm:pt modelId="{16DB8B22-809E-4C43-8C5E-DC3670B3A0E8}" type="parTrans" cxnId="{B107E98F-F91F-4045-A3EC-D1D3EED9069E}">
      <dgm:prSet/>
      <dgm:spPr/>
      <dgm:t>
        <a:bodyPr/>
        <a:lstStyle/>
        <a:p>
          <a:endParaRPr lang="uk-UA"/>
        </a:p>
      </dgm:t>
    </dgm:pt>
    <dgm:pt modelId="{16E54E7A-0CF9-4365-8674-1CE63ED61D4F}" type="sibTrans" cxnId="{B107E98F-F91F-4045-A3EC-D1D3EED9069E}">
      <dgm:prSet/>
      <dgm:spPr/>
      <dgm:t>
        <a:bodyPr/>
        <a:lstStyle/>
        <a:p>
          <a:endParaRPr lang="uk-UA"/>
        </a:p>
      </dgm:t>
    </dgm:pt>
    <dgm:pt modelId="{D74BEF72-9FFC-474A-88DD-098C604762E0}">
      <dgm:prSet/>
      <dgm:spPr/>
      <dgm:t>
        <a:bodyPr/>
        <a:lstStyle/>
        <a:p>
          <a:pPr rtl="0"/>
          <a:r>
            <a:rPr lang="uk-UA" b="1" dirty="0" smtClean="0"/>
            <a:t>Ідентичність</a:t>
          </a:r>
          <a:r>
            <a:rPr lang="uk-UA" dirty="0" smtClean="0"/>
            <a:t> — властивість даних відповідати стану об'єкта.</a:t>
          </a:r>
          <a:endParaRPr lang="uk-UA" dirty="0"/>
        </a:p>
      </dgm:t>
    </dgm:pt>
    <dgm:pt modelId="{750871B6-E2C4-416C-96E4-D6A57510D859}" type="parTrans" cxnId="{AD2CD31E-FCA0-4A8C-910A-331E85EAC3C5}">
      <dgm:prSet/>
      <dgm:spPr/>
      <dgm:t>
        <a:bodyPr/>
        <a:lstStyle/>
        <a:p>
          <a:endParaRPr lang="uk-UA"/>
        </a:p>
      </dgm:t>
    </dgm:pt>
    <dgm:pt modelId="{17041DB2-2DFC-446B-8D5D-2A6702D4DB45}" type="sibTrans" cxnId="{AD2CD31E-FCA0-4A8C-910A-331E85EAC3C5}">
      <dgm:prSet/>
      <dgm:spPr/>
      <dgm:t>
        <a:bodyPr/>
        <a:lstStyle/>
        <a:p>
          <a:endParaRPr lang="uk-UA"/>
        </a:p>
      </dgm:t>
    </dgm:pt>
    <dgm:pt modelId="{CED8654C-EBCB-4ABC-8A22-C44B2555A5F5}" type="pres">
      <dgm:prSet presAssocID="{9311A4F9-F473-450A-8351-2B62212E3A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EC1876-1F24-4AA8-BD13-20435362263C}" type="pres">
      <dgm:prSet presAssocID="{A1DBBA5D-5885-45F5-A720-C6AFD689ACF5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9F977D-6ABF-407E-A13A-010FFCB197D6}" type="pres">
      <dgm:prSet presAssocID="{32C060CD-B663-49CE-A00C-74C7D3F27738}" presName="parSpace" presStyleCnt="0"/>
      <dgm:spPr/>
    </dgm:pt>
    <dgm:pt modelId="{928AC01C-4D67-4102-829F-D6829411A00E}" type="pres">
      <dgm:prSet presAssocID="{19D845D5-5913-4F4B-BC13-AE8CAF546FF9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11C97E-735D-4B42-99B9-5AAFF4F03270}" type="pres">
      <dgm:prSet presAssocID="{16E54E7A-0CF9-4365-8674-1CE63ED61D4F}" presName="parSpace" presStyleCnt="0"/>
      <dgm:spPr/>
    </dgm:pt>
    <dgm:pt modelId="{5D1936CE-2265-4555-B02E-77CB86AE357A}" type="pres">
      <dgm:prSet presAssocID="{D74BEF72-9FFC-474A-88DD-098C604762E0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CCCAE14-8D11-4F23-B240-A76E5F588120}" type="presOf" srcId="{19D845D5-5913-4F4B-BC13-AE8CAF546FF9}" destId="{928AC01C-4D67-4102-829F-D6829411A00E}" srcOrd="0" destOrd="0" presId="urn:microsoft.com/office/officeart/2005/8/layout/hChevron3"/>
    <dgm:cxn modelId="{66476C46-11A7-4F72-A684-7F632FD604C4}" type="presOf" srcId="{D74BEF72-9FFC-474A-88DD-098C604762E0}" destId="{5D1936CE-2265-4555-B02E-77CB86AE357A}" srcOrd="0" destOrd="0" presId="urn:microsoft.com/office/officeart/2005/8/layout/hChevron3"/>
    <dgm:cxn modelId="{773D77D8-C95F-4EB5-B9B3-0576BAA8B490}" srcId="{9311A4F9-F473-450A-8351-2B62212E3A81}" destId="{A1DBBA5D-5885-45F5-A720-C6AFD689ACF5}" srcOrd="0" destOrd="0" parTransId="{5525E073-C5E1-49AE-BA4A-ABB14DE6460C}" sibTransId="{32C060CD-B663-49CE-A00C-74C7D3F27738}"/>
    <dgm:cxn modelId="{B107E98F-F91F-4045-A3EC-D1D3EED9069E}" srcId="{9311A4F9-F473-450A-8351-2B62212E3A81}" destId="{19D845D5-5913-4F4B-BC13-AE8CAF546FF9}" srcOrd="1" destOrd="0" parTransId="{16DB8B22-809E-4C43-8C5E-DC3670B3A0E8}" sibTransId="{16E54E7A-0CF9-4365-8674-1CE63ED61D4F}"/>
    <dgm:cxn modelId="{AD2CD31E-FCA0-4A8C-910A-331E85EAC3C5}" srcId="{9311A4F9-F473-450A-8351-2B62212E3A81}" destId="{D74BEF72-9FFC-474A-88DD-098C604762E0}" srcOrd="2" destOrd="0" parTransId="{750871B6-E2C4-416C-96E4-D6A57510D859}" sibTransId="{17041DB2-2DFC-446B-8D5D-2A6702D4DB45}"/>
    <dgm:cxn modelId="{E5A9120B-6B5E-4C46-8376-29D143A5953A}" type="presOf" srcId="{9311A4F9-F473-450A-8351-2B62212E3A81}" destId="{CED8654C-EBCB-4ABC-8A22-C44B2555A5F5}" srcOrd="0" destOrd="0" presId="urn:microsoft.com/office/officeart/2005/8/layout/hChevron3"/>
    <dgm:cxn modelId="{0F8EA3B6-BD6D-4F5A-AB85-48CC45EE69B7}" type="presOf" srcId="{A1DBBA5D-5885-45F5-A720-C6AFD689ACF5}" destId="{C0EC1876-1F24-4AA8-BD13-20435362263C}" srcOrd="0" destOrd="0" presId="urn:microsoft.com/office/officeart/2005/8/layout/hChevron3"/>
    <dgm:cxn modelId="{F1376AC3-59F7-4390-8950-4E021ABC3A14}" type="presParOf" srcId="{CED8654C-EBCB-4ABC-8A22-C44B2555A5F5}" destId="{C0EC1876-1F24-4AA8-BD13-20435362263C}" srcOrd="0" destOrd="0" presId="urn:microsoft.com/office/officeart/2005/8/layout/hChevron3"/>
    <dgm:cxn modelId="{C2C48EF3-33AC-47F7-966B-8F171B7345BB}" type="presParOf" srcId="{CED8654C-EBCB-4ABC-8A22-C44B2555A5F5}" destId="{4B9F977D-6ABF-407E-A13A-010FFCB197D6}" srcOrd="1" destOrd="0" presId="urn:microsoft.com/office/officeart/2005/8/layout/hChevron3"/>
    <dgm:cxn modelId="{71D3B229-515E-4B40-BB1C-E8A048FEF2E9}" type="presParOf" srcId="{CED8654C-EBCB-4ABC-8A22-C44B2555A5F5}" destId="{928AC01C-4D67-4102-829F-D6829411A00E}" srcOrd="2" destOrd="0" presId="urn:microsoft.com/office/officeart/2005/8/layout/hChevron3"/>
    <dgm:cxn modelId="{016EC134-DA96-48CC-A523-D90174EFDF21}" type="presParOf" srcId="{CED8654C-EBCB-4ABC-8A22-C44B2555A5F5}" destId="{AC11C97E-735D-4B42-99B9-5AAFF4F03270}" srcOrd="3" destOrd="0" presId="urn:microsoft.com/office/officeart/2005/8/layout/hChevron3"/>
    <dgm:cxn modelId="{D3EBB821-7729-458B-BDBA-623DC4DC59DB}" type="presParOf" srcId="{CED8654C-EBCB-4ABC-8A22-C44B2555A5F5}" destId="{5D1936CE-2265-4555-B02E-77CB86AE357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5E56BF-9F37-4A55-AA99-771DEB1A2E65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uk-UA"/>
        </a:p>
      </dgm:t>
    </dgm:pt>
    <dgm:pt modelId="{8AB2C099-A35E-4C71-8135-E9187BF7DB10}">
      <dgm:prSet/>
      <dgm:spPr/>
      <dgm:t>
        <a:bodyPr/>
        <a:lstStyle/>
        <a:p>
          <a:pPr rtl="0"/>
          <a:r>
            <a:rPr lang="uk-UA" b="1" dirty="0" smtClean="0"/>
            <a:t>За способом сприйняття</a:t>
          </a:r>
          <a:endParaRPr lang="uk-UA" dirty="0"/>
        </a:p>
      </dgm:t>
    </dgm:pt>
    <dgm:pt modelId="{8A86932E-384C-40F8-A5CF-3B342E40499A}" type="parTrans" cxnId="{A2FBEB2F-9EF6-482C-BB41-4AFFE38EA0CF}">
      <dgm:prSet/>
      <dgm:spPr/>
      <dgm:t>
        <a:bodyPr/>
        <a:lstStyle/>
        <a:p>
          <a:endParaRPr lang="uk-UA"/>
        </a:p>
      </dgm:t>
    </dgm:pt>
    <dgm:pt modelId="{DEC8B10A-6179-4F1F-8FFA-BAC46F9BF270}" type="sibTrans" cxnId="{A2FBEB2F-9EF6-482C-BB41-4AFFE38EA0CF}">
      <dgm:prSet/>
      <dgm:spPr/>
      <dgm:t>
        <a:bodyPr/>
        <a:lstStyle/>
        <a:p>
          <a:endParaRPr lang="uk-UA"/>
        </a:p>
      </dgm:t>
    </dgm:pt>
    <dgm:pt modelId="{DBAA77DA-612E-4201-B73F-6CCF47EF3C2E}">
      <dgm:prSet/>
      <dgm:spPr/>
      <dgm:t>
        <a:bodyPr/>
        <a:lstStyle/>
        <a:p>
          <a:pPr rtl="0"/>
          <a:r>
            <a:rPr lang="uk-UA" b="1" smtClean="0"/>
            <a:t>За формою подання</a:t>
          </a:r>
          <a:endParaRPr lang="uk-UA"/>
        </a:p>
      </dgm:t>
    </dgm:pt>
    <dgm:pt modelId="{6DE04D47-6061-496B-BBD9-8BA9385E8246}" type="parTrans" cxnId="{ABC378AD-024D-41A3-A184-6F0AC236C344}">
      <dgm:prSet/>
      <dgm:spPr/>
      <dgm:t>
        <a:bodyPr/>
        <a:lstStyle/>
        <a:p>
          <a:endParaRPr lang="uk-UA"/>
        </a:p>
      </dgm:t>
    </dgm:pt>
    <dgm:pt modelId="{7F8C6C49-3A18-49CC-8C20-0C103586D500}" type="sibTrans" cxnId="{ABC378AD-024D-41A3-A184-6F0AC236C344}">
      <dgm:prSet/>
      <dgm:spPr/>
      <dgm:t>
        <a:bodyPr/>
        <a:lstStyle/>
        <a:p>
          <a:endParaRPr lang="uk-UA"/>
        </a:p>
      </dgm:t>
    </dgm:pt>
    <dgm:pt modelId="{6E0117EB-D540-41E1-B4F8-8B336DE6073B}">
      <dgm:prSet/>
      <dgm:spPr/>
      <dgm:t>
        <a:bodyPr/>
        <a:lstStyle/>
        <a:p>
          <a:pPr rtl="0"/>
          <a:r>
            <a:rPr lang="uk-UA" b="1" smtClean="0"/>
            <a:t>За призначенням</a:t>
          </a:r>
          <a:endParaRPr lang="uk-UA"/>
        </a:p>
      </dgm:t>
    </dgm:pt>
    <dgm:pt modelId="{098A7E7C-10CF-46D3-A521-81A12A28CA04}" type="parTrans" cxnId="{232546BF-72D2-4AA0-BB4D-C1B8F5EAC726}">
      <dgm:prSet/>
      <dgm:spPr/>
      <dgm:t>
        <a:bodyPr/>
        <a:lstStyle/>
        <a:p>
          <a:endParaRPr lang="uk-UA"/>
        </a:p>
      </dgm:t>
    </dgm:pt>
    <dgm:pt modelId="{AA451732-126E-424E-835D-0094C5987E7E}" type="sibTrans" cxnId="{232546BF-72D2-4AA0-BB4D-C1B8F5EAC726}">
      <dgm:prSet/>
      <dgm:spPr/>
      <dgm:t>
        <a:bodyPr/>
        <a:lstStyle/>
        <a:p>
          <a:endParaRPr lang="uk-UA"/>
        </a:p>
      </dgm:t>
    </dgm:pt>
    <dgm:pt modelId="{5D2D9CB3-664A-4A96-A4CA-00AEF40BAF88}" type="pres">
      <dgm:prSet presAssocID="{BD5E56BF-9F37-4A55-AA99-771DEB1A2E6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2D1A8C6-588B-4698-B979-2114856C45CB}" type="pres">
      <dgm:prSet presAssocID="{8AB2C099-A35E-4C71-8135-E9187BF7DB10}" presName="horFlow" presStyleCnt="0"/>
      <dgm:spPr/>
    </dgm:pt>
    <dgm:pt modelId="{F0792400-2EE5-4B8A-89F5-62595B2B2444}" type="pres">
      <dgm:prSet presAssocID="{8AB2C099-A35E-4C71-8135-E9187BF7DB10}" presName="bigChev" presStyleLbl="node1" presStyleIdx="0" presStyleCnt="3" custLinFactNeighborX="-99020" custLinFactNeighborY="-244"/>
      <dgm:spPr/>
      <dgm:t>
        <a:bodyPr/>
        <a:lstStyle/>
        <a:p>
          <a:endParaRPr lang="uk-UA"/>
        </a:p>
      </dgm:t>
    </dgm:pt>
    <dgm:pt modelId="{20095BD5-14D9-4C0C-B80D-DB192A30ED8D}" type="pres">
      <dgm:prSet presAssocID="{8AB2C099-A35E-4C71-8135-E9187BF7DB10}" presName="vSp" presStyleCnt="0"/>
      <dgm:spPr/>
    </dgm:pt>
    <dgm:pt modelId="{28708F9B-ABA2-44C6-9C89-FBEEAEA560C8}" type="pres">
      <dgm:prSet presAssocID="{DBAA77DA-612E-4201-B73F-6CCF47EF3C2E}" presName="horFlow" presStyleCnt="0"/>
      <dgm:spPr/>
    </dgm:pt>
    <dgm:pt modelId="{A72D9587-D11A-4675-98A7-78F498644193}" type="pres">
      <dgm:prSet presAssocID="{DBAA77DA-612E-4201-B73F-6CCF47EF3C2E}" presName="bigChev" presStyleLbl="node1" presStyleIdx="1" presStyleCnt="3" custLinFactNeighborX="-99020" custLinFactNeighborY="2111"/>
      <dgm:spPr/>
      <dgm:t>
        <a:bodyPr/>
        <a:lstStyle/>
        <a:p>
          <a:endParaRPr lang="uk-UA"/>
        </a:p>
      </dgm:t>
    </dgm:pt>
    <dgm:pt modelId="{6CE6CFA9-F5E3-4180-B9D0-2821CB8B6FDE}" type="pres">
      <dgm:prSet presAssocID="{DBAA77DA-612E-4201-B73F-6CCF47EF3C2E}" presName="vSp" presStyleCnt="0"/>
      <dgm:spPr/>
    </dgm:pt>
    <dgm:pt modelId="{47272FA8-19A5-40DB-B103-9230C05E1529}" type="pres">
      <dgm:prSet presAssocID="{6E0117EB-D540-41E1-B4F8-8B336DE6073B}" presName="horFlow" presStyleCnt="0"/>
      <dgm:spPr/>
    </dgm:pt>
    <dgm:pt modelId="{83B41530-E0D5-49A8-98A5-762F5C078766}" type="pres">
      <dgm:prSet presAssocID="{6E0117EB-D540-41E1-B4F8-8B336DE6073B}" presName="bigChev" presStyleLbl="node1" presStyleIdx="2" presStyleCnt="3" custLinFactNeighborX="-99020" custLinFactNeighborY="4465"/>
      <dgm:spPr/>
      <dgm:t>
        <a:bodyPr/>
        <a:lstStyle/>
        <a:p>
          <a:endParaRPr lang="uk-UA"/>
        </a:p>
      </dgm:t>
    </dgm:pt>
  </dgm:ptLst>
  <dgm:cxnLst>
    <dgm:cxn modelId="{3F458780-7991-4881-AF7B-B78AAAB434DD}" type="presOf" srcId="{BD5E56BF-9F37-4A55-AA99-771DEB1A2E65}" destId="{5D2D9CB3-664A-4A96-A4CA-00AEF40BAF88}" srcOrd="0" destOrd="0" presId="urn:microsoft.com/office/officeart/2005/8/layout/lProcess3"/>
    <dgm:cxn modelId="{A2FBEB2F-9EF6-482C-BB41-4AFFE38EA0CF}" srcId="{BD5E56BF-9F37-4A55-AA99-771DEB1A2E65}" destId="{8AB2C099-A35E-4C71-8135-E9187BF7DB10}" srcOrd="0" destOrd="0" parTransId="{8A86932E-384C-40F8-A5CF-3B342E40499A}" sibTransId="{DEC8B10A-6179-4F1F-8FFA-BAC46F9BF270}"/>
    <dgm:cxn modelId="{ABC378AD-024D-41A3-A184-6F0AC236C344}" srcId="{BD5E56BF-9F37-4A55-AA99-771DEB1A2E65}" destId="{DBAA77DA-612E-4201-B73F-6CCF47EF3C2E}" srcOrd="1" destOrd="0" parTransId="{6DE04D47-6061-496B-BBD9-8BA9385E8246}" sibTransId="{7F8C6C49-3A18-49CC-8C20-0C103586D500}"/>
    <dgm:cxn modelId="{50634A30-99D0-4E8B-B3CC-1D9369312A6B}" type="presOf" srcId="{6E0117EB-D540-41E1-B4F8-8B336DE6073B}" destId="{83B41530-E0D5-49A8-98A5-762F5C078766}" srcOrd="0" destOrd="0" presId="urn:microsoft.com/office/officeart/2005/8/layout/lProcess3"/>
    <dgm:cxn modelId="{EFA2F24E-2896-4B8A-9F78-FBEF03CF3BA7}" type="presOf" srcId="{8AB2C099-A35E-4C71-8135-E9187BF7DB10}" destId="{F0792400-2EE5-4B8A-89F5-62595B2B2444}" srcOrd="0" destOrd="0" presId="urn:microsoft.com/office/officeart/2005/8/layout/lProcess3"/>
    <dgm:cxn modelId="{232546BF-72D2-4AA0-BB4D-C1B8F5EAC726}" srcId="{BD5E56BF-9F37-4A55-AA99-771DEB1A2E65}" destId="{6E0117EB-D540-41E1-B4F8-8B336DE6073B}" srcOrd="2" destOrd="0" parTransId="{098A7E7C-10CF-46D3-A521-81A12A28CA04}" sibTransId="{AA451732-126E-424E-835D-0094C5987E7E}"/>
    <dgm:cxn modelId="{760C53F3-7227-467B-83EA-54A19CB27E23}" type="presOf" srcId="{DBAA77DA-612E-4201-B73F-6CCF47EF3C2E}" destId="{A72D9587-D11A-4675-98A7-78F498644193}" srcOrd="0" destOrd="0" presId="urn:microsoft.com/office/officeart/2005/8/layout/lProcess3"/>
    <dgm:cxn modelId="{C7B0213B-2B4C-4223-8CA1-4B577382F168}" type="presParOf" srcId="{5D2D9CB3-664A-4A96-A4CA-00AEF40BAF88}" destId="{92D1A8C6-588B-4698-B979-2114856C45CB}" srcOrd="0" destOrd="0" presId="urn:microsoft.com/office/officeart/2005/8/layout/lProcess3"/>
    <dgm:cxn modelId="{480F9DAE-8828-442B-91F9-55F1D7F2ADA7}" type="presParOf" srcId="{92D1A8C6-588B-4698-B979-2114856C45CB}" destId="{F0792400-2EE5-4B8A-89F5-62595B2B2444}" srcOrd="0" destOrd="0" presId="urn:microsoft.com/office/officeart/2005/8/layout/lProcess3"/>
    <dgm:cxn modelId="{16D814A6-9312-475B-9248-2F5881BF201F}" type="presParOf" srcId="{5D2D9CB3-664A-4A96-A4CA-00AEF40BAF88}" destId="{20095BD5-14D9-4C0C-B80D-DB192A30ED8D}" srcOrd="1" destOrd="0" presId="urn:microsoft.com/office/officeart/2005/8/layout/lProcess3"/>
    <dgm:cxn modelId="{3C27DF80-1B06-415C-818A-AE36D650D2BC}" type="presParOf" srcId="{5D2D9CB3-664A-4A96-A4CA-00AEF40BAF88}" destId="{28708F9B-ABA2-44C6-9C89-FBEEAEA560C8}" srcOrd="2" destOrd="0" presId="urn:microsoft.com/office/officeart/2005/8/layout/lProcess3"/>
    <dgm:cxn modelId="{3912BC93-2E0E-42C3-86FC-E3F973F2B2FE}" type="presParOf" srcId="{28708F9B-ABA2-44C6-9C89-FBEEAEA560C8}" destId="{A72D9587-D11A-4675-98A7-78F498644193}" srcOrd="0" destOrd="0" presId="urn:microsoft.com/office/officeart/2005/8/layout/lProcess3"/>
    <dgm:cxn modelId="{775D3B15-F086-4CDD-B1EB-23D3333AC852}" type="presParOf" srcId="{5D2D9CB3-664A-4A96-A4CA-00AEF40BAF88}" destId="{6CE6CFA9-F5E3-4180-B9D0-2821CB8B6FDE}" srcOrd="3" destOrd="0" presId="urn:microsoft.com/office/officeart/2005/8/layout/lProcess3"/>
    <dgm:cxn modelId="{C43B3200-DE63-42A3-A5D1-0CF6205738A5}" type="presParOf" srcId="{5D2D9CB3-664A-4A96-A4CA-00AEF40BAF88}" destId="{47272FA8-19A5-40DB-B103-9230C05E1529}" srcOrd="4" destOrd="0" presId="urn:microsoft.com/office/officeart/2005/8/layout/lProcess3"/>
    <dgm:cxn modelId="{1C51B83F-AB06-4F19-BC5C-1A639A758D7F}" type="presParOf" srcId="{47272FA8-19A5-40DB-B103-9230C05E1529}" destId="{83B41530-E0D5-49A8-98A5-762F5C078766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484C6-57E3-435F-8F8A-7522E41BC9E9}">
      <dsp:nvSpPr>
        <dsp:cNvPr id="0" name=""/>
        <dsp:cNvSpPr/>
      </dsp:nvSpPr>
      <dsp:spPr>
        <a:xfrm>
          <a:off x="8923" y="1310244"/>
          <a:ext cx="2667179" cy="1600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err="1" smtClean="0"/>
            <a:t>Роз'яснення</a:t>
          </a:r>
          <a:r>
            <a:rPr lang="ru-RU" sz="2300" b="0" i="0" kern="1200" dirty="0" smtClean="0"/>
            <a:t>; </a:t>
          </a:r>
          <a:r>
            <a:rPr lang="ru-RU" sz="2300" b="0" i="0" kern="1200" dirty="0" err="1" smtClean="0"/>
            <a:t>виклад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фактів</a:t>
          </a:r>
          <a:r>
            <a:rPr lang="ru-RU" sz="2300" b="0" i="0" kern="1200" dirty="0" smtClean="0"/>
            <a:t>, </a:t>
          </a:r>
          <a:r>
            <a:rPr lang="ru-RU" sz="2300" b="0" i="0" kern="1200" dirty="0" err="1" smtClean="0"/>
            <a:t>подій</a:t>
          </a:r>
          <a:r>
            <a:rPr lang="ru-RU" sz="2300" b="0" i="0" kern="1200" dirty="0" smtClean="0"/>
            <a:t>; </a:t>
          </a:r>
          <a:r>
            <a:rPr lang="ru-RU" sz="2300" b="0" i="0" kern="1200" dirty="0" err="1" smtClean="0"/>
            <a:t>витлумачення</a:t>
          </a:r>
          <a:endParaRPr lang="uk-UA" sz="2300" kern="1200" dirty="0"/>
        </a:p>
      </dsp:txBody>
      <dsp:txXfrm>
        <a:off x="55794" y="1357115"/>
        <a:ext cx="2573437" cy="1506565"/>
      </dsp:txXfrm>
    </dsp:sp>
    <dsp:sp modelId="{5F9109C0-9881-46A9-BADB-A1C8696AA3AF}">
      <dsp:nvSpPr>
        <dsp:cNvPr id="0" name=""/>
        <dsp:cNvSpPr/>
      </dsp:nvSpPr>
      <dsp:spPr>
        <a:xfrm>
          <a:off x="2942820" y="1779667"/>
          <a:ext cx="565441" cy="661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2942820" y="1911959"/>
        <a:ext cx="395809" cy="396876"/>
      </dsp:txXfrm>
    </dsp:sp>
    <dsp:sp modelId="{2E818DF3-795B-4937-AFFC-96CBE1C84D4E}">
      <dsp:nvSpPr>
        <dsp:cNvPr id="0" name=""/>
        <dsp:cNvSpPr/>
      </dsp:nvSpPr>
      <dsp:spPr>
        <a:xfrm>
          <a:off x="3742974" y="1310244"/>
          <a:ext cx="2667179" cy="1600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981104"/>
                <a:satOff val="-8288"/>
                <a:lumOff val="-1177"/>
                <a:alphaOff val="0"/>
                <a:satMod val="103000"/>
                <a:lumMod val="118000"/>
              </a:schemeClr>
            </a:gs>
            <a:gs pos="50000">
              <a:schemeClr val="accent5">
                <a:hueOff val="-6981104"/>
                <a:satOff val="-8288"/>
                <a:lumOff val="-1177"/>
                <a:alphaOff val="0"/>
                <a:satMod val="89000"/>
                <a:lumMod val="91000"/>
              </a:schemeClr>
            </a:gs>
            <a:gs pos="100000">
              <a:schemeClr val="accent5">
                <a:hueOff val="-6981104"/>
                <a:satOff val="-8288"/>
                <a:lumOff val="-117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i="0" kern="1200" dirty="0" smtClean="0"/>
            <a:t>Представлення, поняття</a:t>
          </a:r>
          <a:endParaRPr lang="uk-UA" sz="2300" kern="1200" dirty="0"/>
        </a:p>
      </dsp:txBody>
      <dsp:txXfrm>
        <a:off x="3789845" y="1357115"/>
        <a:ext cx="2573437" cy="1506565"/>
      </dsp:txXfrm>
    </dsp:sp>
    <dsp:sp modelId="{A7FF8CC5-EA5F-4748-9D0E-D0A8CDE50517}">
      <dsp:nvSpPr>
        <dsp:cNvPr id="0" name=""/>
        <dsp:cNvSpPr/>
      </dsp:nvSpPr>
      <dsp:spPr>
        <a:xfrm>
          <a:off x="6676871" y="1779667"/>
          <a:ext cx="565441" cy="661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962209"/>
            <a:satOff val="-16576"/>
            <a:lumOff val="-235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6676871" y="1911959"/>
        <a:ext cx="395809" cy="396876"/>
      </dsp:txXfrm>
    </dsp:sp>
    <dsp:sp modelId="{AB259DF0-C84A-45BF-9CB8-6F06EE7E37EF}">
      <dsp:nvSpPr>
        <dsp:cNvPr id="0" name=""/>
        <dsp:cNvSpPr/>
      </dsp:nvSpPr>
      <dsp:spPr>
        <a:xfrm>
          <a:off x="7477025" y="1310244"/>
          <a:ext cx="2667179" cy="1600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962209"/>
                <a:satOff val="-16576"/>
                <a:lumOff val="-2354"/>
                <a:alphaOff val="0"/>
                <a:satMod val="103000"/>
                <a:lumMod val="118000"/>
              </a:schemeClr>
            </a:gs>
            <a:gs pos="50000">
              <a:schemeClr val="accent5">
                <a:hueOff val="-13962209"/>
                <a:satOff val="-16576"/>
                <a:lumOff val="-2354"/>
                <a:alphaOff val="0"/>
                <a:satMod val="89000"/>
                <a:lumMod val="91000"/>
              </a:schemeClr>
            </a:gs>
            <a:gs pos="100000">
              <a:schemeClr val="accent5">
                <a:hueOff val="-13962209"/>
                <a:satOff val="-16576"/>
                <a:lumOff val="-2354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i="0" kern="1200" dirty="0" smtClean="0"/>
            <a:t>Ознайомлення, просвіта</a:t>
          </a:r>
          <a:endParaRPr lang="uk-UA" sz="2300" kern="1200" dirty="0"/>
        </a:p>
      </dsp:txBody>
      <dsp:txXfrm>
        <a:off x="7523896" y="1357115"/>
        <a:ext cx="2573437" cy="150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711A-BD74-4434-BAB8-2B8D8328CABF}">
      <dsp:nvSpPr>
        <dsp:cNvPr id="0" name=""/>
        <dsp:cNvSpPr/>
      </dsp:nvSpPr>
      <dsp:spPr>
        <a:xfrm>
          <a:off x="0" y="1341119"/>
          <a:ext cx="10161679" cy="17881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4EF3F-4A5D-471F-9F25-5131E897DC6D}">
      <dsp:nvSpPr>
        <dsp:cNvPr id="0" name=""/>
        <dsp:cNvSpPr/>
      </dsp:nvSpPr>
      <dsp:spPr>
        <a:xfrm>
          <a:off x="111" y="0"/>
          <a:ext cx="4461116" cy="178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Інформація</a:t>
          </a:r>
          <a:r>
            <a:rPr lang="uk-UA" sz="2000" kern="1200" dirty="0" smtClean="0"/>
            <a:t> — це нові відомості, які прийняті, зрозумілі і оцінені її користувачем як корисні.</a:t>
          </a:r>
          <a:endParaRPr lang="uk-UA" sz="2000" kern="1200" dirty="0"/>
        </a:p>
      </dsp:txBody>
      <dsp:txXfrm>
        <a:off x="111" y="0"/>
        <a:ext cx="4461116" cy="1788160"/>
      </dsp:txXfrm>
    </dsp:sp>
    <dsp:sp modelId="{3592889F-34C4-4281-9DA9-5FBF3C7B7A68}">
      <dsp:nvSpPr>
        <dsp:cNvPr id="0" name=""/>
        <dsp:cNvSpPr/>
      </dsp:nvSpPr>
      <dsp:spPr>
        <a:xfrm>
          <a:off x="2007149" y="2011680"/>
          <a:ext cx="447040" cy="4470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B9871-85A8-4DA6-8667-A1931208169B}">
      <dsp:nvSpPr>
        <dsp:cNvPr id="0" name=""/>
        <dsp:cNvSpPr/>
      </dsp:nvSpPr>
      <dsp:spPr>
        <a:xfrm>
          <a:off x="4684283" y="2682239"/>
          <a:ext cx="4461116" cy="178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Іншими словами, </a:t>
          </a:r>
          <a:r>
            <a:rPr lang="uk-UA" sz="2000" b="1" kern="1200" dirty="0" smtClean="0"/>
            <a:t>інформація</a:t>
          </a:r>
          <a:r>
            <a:rPr lang="uk-UA" sz="2000" kern="1200" dirty="0" smtClean="0"/>
            <a:t> — це нові знання, які отримує споживач (суб'єкт) у результаті сприйняття і переробки певних відомостей.</a:t>
          </a:r>
          <a:endParaRPr lang="uk-UA" sz="2000" kern="1200" dirty="0"/>
        </a:p>
      </dsp:txBody>
      <dsp:txXfrm>
        <a:off x="4684283" y="2682239"/>
        <a:ext cx="4461116" cy="1788160"/>
      </dsp:txXfrm>
    </dsp:sp>
    <dsp:sp modelId="{0B263547-5B43-45BA-89CB-DC55CC28BBF8}">
      <dsp:nvSpPr>
        <dsp:cNvPr id="0" name=""/>
        <dsp:cNvSpPr/>
      </dsp:nvSpPr>
      <dsp:spPr>
        <a:xfrm>
          <a:off x="6691321" y="2011680"/>
          <a:ext cx="447040" cy="4470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437C4-BA88-40DA-A192-4B09759264E3}">
      <dsp:nvSpPr>
        <dsp:cNvPr id="0" name=""/>
        <dsp:cNvSpPr/>
      </dsp:nvSpPr>
      <dsp:spPr>
        <a:xfrm>
          <a:off x="3320936" y="72000"/>
          <a:ext cx="3269798" cy="19618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Найважливішими, з практичної точки зору, властивостями інформації є цінність, достовірність та актуальність.</a:t>
          </a:r>
          <a:endParaRPr lang="uk-UA" sz="1800" kern="1200" dirty="0"/>
        </a:p>
      </dsp:txBody>
      <dsp:txXfrm>
        <a:off x="3320936" y="72000"/>
        <a:ext cx="3269798" cy="1961879"/>
      </dsp:txXfrm>
    </dsp:sp>
    <dsp:sp modelId="{0E3FA90F-BBF5-4134-B5C7-958EF263215E}">
      <dsp:nvSpPr>
        <dsp:cNvPr id="0" name=""/>
        <dsp:cNvSpPr/>
      </dsp:nvSpPr>
      <dsp:spPr>
        <a:xfrm>
          <a:off x="6633274" y="2293488"/>
          <a:ext cx="3269798" cy="1961879"/>
        </a:xfrm>
        <a:prstGeom prst="rect">
          <a:avLst/>
        </a:prstGeom>
        <a:solidFill>
          <a:schemeClr val="accent5">
            <a:hueOff val="-4654070"/>
            <a:satOff val="-5525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Цінність інформації</a:t>
          </a:r>
          <a:r>
            <a:rPr lang="uk-UA" sz="1800" kern="1200" smtClean="0"/>
            <a:t> — визначається корисністю та здатністю її забезпечити суб’єкта необхідними умовами для досягнення ним поставленої мети.</a:t>
          </a:r>
          <a:endParaRPr lang="uk-UA" sz="1800" kern="1200"/>
        </a:p>
      </dsp:txBody>
      <dsp:txXfrm>
        <a:off x="6633274" y="2293488"/>
        <a:ext cx="3269798" cy="1961879"/>
      </dsp:txXfrm>
    </dsp:sp>
    <dsp:sp modelId="{54B42A89-B5F1-49FA-BF4C-60D07C0C555E}">
      <dsp:nvSpPr>
        <dsp:cNvPr id="0" name=""/>
        <dsp:cNvSpPr/>
      </dsp:nvSpPr>
      <dsp:spPr>
        <a:xfrm>
          <a:off x="8565" y="2293488"/>
          <a:ext cx="3269798" cy="1961879"/>
        </a:xfrm>
        <a:prstGeom prst="rect">
          <a:avLst/>
        </a:prstGeom>
        <a:solidFill>
          <a:schemeClr val="accent5">
            <a:hueOff val="-9308139"/>
            <a:satOff val="-1105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Достовірність</a:t>
          </a:r>
          <a:r>
            <a:rPr lang="uk-UA" sz="1800" kern="1200" dirty="0" smtClean="0"/>
            <a:t> — здатність інформації об'єктивно відображати процеси та явища, що відбуваються в навколишньому світу. </a:t>
          </a:r>
          <a:endParaRPr lang="uk-UA" sz="1800" kern="1200" dirty="0"/>
        </a:p>
      </dsp:txBody>
      <dsp:txXfrm>
        <a:off x="8565" y="2293488"/>
        <a:ext cx="3269798" cy="1961879"/>
      </dsp:txXfrm>
    </dsp:sp>
    <dsp:sp modelId="{936BBB18-59CD-43B2-BD42-A426373FF6F1}">
      <dsp:nvSpPr>
        <dsp:cNvPr id="0" name=""/>
        <dsp:cNvSpPr/>
      </dsp:nvSpPr>
      <dsp:spPr>
        <a:xfrm>
          <a:off x="3320936" y="2293488"/>
          <a:ext cx="3269798" cy="1961879"/>
        </a:xfrm>
        <a:prstGeom prst="rect">
          <a:avLst/>
        </a:prstGeom>
        <a:solidFill>
          <a:schemeClr val="accent5">
            <a:hueOff val="-13962209"/>
            <a:satOff val="-16576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Актуальність</a:t>
          </a:r>
          <a:r>
            <a:rPr lang="uk-UA" sz="1800" kern="1200" dirty="0" smtClean="0"/>
            <a:t> — здатність інформації відповідати вимогам сьогодення.</a:t>
          </a:r>
          <a:endParaRPr lang="uk-UA" sz="1800" kern="1200" dirty="0"/>
        </a:p>
      </dsp:txBody>
      <dsp:txXfrm>
        <a:off x="3320936" y="2293488"/>
        <a:ext cx="3269798" cy="1961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C1876-1F24-4AA8-BD13-20435362263C}">
      <dsp:nvSpPr>
        <dsp:cNvPr id="0" name=""/>
        <dsp:cNvSpPr/>
      </dsp:nvSpPr>
      <dsp:spPr>
        <a:xfrm>
          <a:off x="4465" y="1634735"/>
          <a:ext cx="3904903" cy="156196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Актуальність</a:t>
          </a:r>
          <a:r>
            <a:rPr lang="uk-UA" sz="1500" kern="1200" dirty="0" smtClean="0"/>
            <a:t> — властивість даних, що характеризує поточну ситуацію.</a:t>
          </a:r>
          <a:endParaRPr lang="uk-UA" sz="1500" kern="1200" dirty="0"/>
        </a:p>
      </dsp:txBody>
      <dsp:txXfrm>
        <a:off x="4465" y="1634735"/>
        <a:ext cx="3514413" cy="1561961"/>
      </dsp:txXfrm>
    </dsp:sp>
    <dsp:sp modelId="{928AC01C-4D67-4102-829F-D6829411A00E}">
      <dsp:nvSpPr>
        <dsp:cNvPr id="0" name=""/>
        <dsp:cNvSpPr/>
      </dsp:nvSpPr>
      <dsp:spPr>
        <a:xfrm>
          <a:off x="3128388" y="1634735"/>
          <a:ext cx="3904903" cy="1561961"/>
        </a:xfrm>
        <a:prstGeom prst="chevron">
          <a:avLst/>
        </a:prstGeom>
        <a:gradFill rotWithShape="0">
          <a:gsLst>
            <a:gs pos="0">
              <a:schemeClr val="accent5">
                <a:hueOff val="-6981104"/>
                <a:satOff val="-8288"/>
                <a:lumOff val="-1177"/>
                <a:alphaOff val="0"/>
                <a:satMod val="103000"/>
                <a:lumMod val="118000"/>
              </a:schemeClr>
            </a:gs>
            <a:gs pos="50000">
              <a:schemeClr val="accent5">
                <a:hueOff val="-6981104"/>
                <a:satOff val="-8288"/>
                <a:lumOff val="-1177"/>
                <a:alphaOff val="0"/>
                <a:satMod val="89000"/>
                <a:lumMod val="91000"/>
              </a:schemeClr>
            </a:gs>
            <a:gs pos="100000">
              <a:schemeClr val="accent5">
                <a:hueOff val="-6981104"/>
                <a:satOff val="-8288"/>
                <a:lumOff val="-117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Оперативність</a:t>
          </a:r>
          <a:r>
            <a:rPr lang="uk-UA" sz="1500" kern="1200" dirty="0" smtClean="0"/>
            <a:t> — властивість даних, яка полягає в тому, що час їхнього збору та переробки відповідає динаміці зміни ситуації.</a:t>
          </a:r>
          <a:endParaRPr lang="uk-UA" sz="1500" kern="1200" dirty="0"/>
        </a:p>
      </dsp:txBody>
      <dsp:txXfrm>
        <a:off x="3909369" y="1634735"/>
        <a:ext cx="2342942" cy="1561961"/>
      </dsp:txXfrm>
    </dsp:sp>
    <dsp:sp modelId="{5D1936CE-2265-4555-B02E-77CB86AE357A}">
      <dsp:nvSpPr>
        <dsp:cNvPr id="0" name=""/>
        <dsp:cNvSpPr/>
      </dsp:nvSpPr>
      <dsp:spPr>
        <a:xfrm>
          <a:off x="6252311" y="1634735"/>
          <a:ext cx="3904903" cy="1561961"/>
        </a:xfrm>
        <a:prstGeom prst="chevron">
          <a:avLst/>
        </a:prstGeom>
        <a:gradFill rotWithShape="0">
          <a:gsLst>
            <a:gs pos="0">
              <a:schemeClr val="accent5">
                <a:hueOff val="-13962209"/>
                <a:satOff val="-16576"/>
                <a:lumOff val="-2354"/>
                <a:alphaOff val="0"/>
                <a:satMod val="103000"/>
                <a:lumMod val="118000"/>
              </a:schemeClr>
            </a:gs>
            <a:gs pos="50000">
              <a:schemeClr val="accent5">
                <a:hueOff val="-13962209"/>
                <a:satOff val="-16576"/>
                <a:lumOff val="-2354"/>
                <a:alphaOff val="0"/>
                <a:satMod val="89000"/>
                <a:lumMod val="91000"/>
              </a:schemeClr>
            </a:gs>
            <a:gs pos="100000">
              <a:schemeClr val="accent5">
                <a:hueOff val="-13962209"/>
                <a:satOff val="-16576"/>
                <a:lumOff val="-2354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Ідентичність</a:t>
          </a:r>
          <a:r>
            <a:rPr lang="uk-UA" sz="1500" kern="1200" dirty="0" smtClean="0"/>
            <a:t> — властивість даних відповідати стану об'єкта.</a:t>
          </a:r>
          <a:endParaRPr lang="uk-UA" sz="1500" kern="1200" dirty="0"/>
        </a:p>
      </dsp:txBody>
      <dsp:txXfrm>
        <a:off x="7033292" y="1634735"/>
        <a:ext cx="2342942" cy="15619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2400-2EE5-4B8A-89F5-62595B2B2444}">
      <dsp:nvSpPr>
        <dsp:cNvPr id="0" name=""/>
        <dsp:cNvSpPr/>
      </dsp:nvSpPr>
      <dsp:spPr>
        <a:xfrm>
          <a:off x="8548" y="0"/>
          <a:ext cx="3403765" cy="136150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За способом сприйняття</a:t>
          </a:r>
          <a:endParaRPr lang="uk-UA" sz="2100" kern="1200" dirty="0"/>
        </a:p>
      </dsp:txBody>
      <dsp:txXfrm>
        <a:off x="689301" y="0"/>
        <a:ext cx="2042259" cy="1361506"/>
      </dsp:txXfrm>
    </dsp:sp>
    <dsp:sp modelId="{A72D9587-D11A-4675-98A7-78F498644193}">
      <dsp:nvSpPr>
        <dsp:cNvPr id="0" name=""/>
        <dsp:cNvSpPr/>
      </dsp:nvSpPr>
      <dsp:spPr>
        <a:xfrm>
          <a:off x="8548" y="1583188"/>
          <a:ext cx="3403765" cy="1361506"/>
        </a:xfrm>
        <a:prstGeom prst="chevron">
          <a:avLst/>
        </a:prstGeom>
        <a:solidFill>
          <a:schemeClr val="accent5">
            <a:hueOff val="-6981104"/>
            <a:satOff val="-828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smtClean="0"/>
            <a:t>За формою подання</a:t>
          </a:r>
          <a:endParaRPr lang="uk-UA" sz="2100" kern="1200"/>
        </a:p>
      </dsp:txBody>
      <dsp:txXfrm>
        <a:off x="689301" y="1583188"/>
        <a:ext cx="2042259" cy="1361506"/>
      </dsp:txXfrm>
    </dsp:sp>
    <dsp:sp modelId="{83B41530-E0D5-49A8-98A5-762F5C078766}">
      <dsp:nvSpPr>
        <dsp:cNvPr id="0" name=""/>
        <dsp:cNvSpPr/>
      </dsp:nvSpPr>
      <dsp:spPr>
        <a:xfrm>
          <a:off x="8548" y="3108893"/>
          <a:ext cx="3403765" cy="1361506"/>
        </a:xfrm>
        <a:prstGeom prst="chevron">
          <a:avLst/>
        </a:prstGeom>
        <a:solidFill>
          <a:schemeClr val="accent5">
            <a:hueOff val="-13962209"/>
            <a:satOff val="-16576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smtClean="0"/>
            <a:t>За призначенням</a:t>
          </a:r>
          <a:endParaRPr lang="uk-UA" sz="2100" kern="1200"/>
        </a:p>
      </dsp:txBody>
      <dsp:txXfrm>
        <a:off x="689301" y="3108893"/>
        <a:ext cx="2042259" cy="136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25.11.2012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25.11.2012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25.11.2012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25.11.2012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25.11.2012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25.11.2012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25.11.2012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25.11.2012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25.11.2012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25.11.2012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25.11.2012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25.11.2012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2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uk.wikipedia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>
                <a:solidFill>
                  <a:srgbClr val="374C81"/>
                </a:solidFill>
              </a:rPr>
              <a:t>л-</a:t>
            </a:r>
            <a:r>
              <a:rPr lang="ru-RU" dirty="0" err="1" smtClean="0">
                <a:solidFill>
                  <a:srgbClr val="374C81"/>
                </a:solidFill>
              </a:rPr>
              <a:t>ст</a:t>
            </a:r>
            <a:r>
              <a:rPr lang="ru-RU" dirty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Півовар</a:t>
            </a:r>
            <a:r>
              <a:rPr lang="ru-RU" dirty="0" smtClean="0">
                <a:solidFill>
                  <a:srgbClr val="374C81"/>
                </a:solidFill>
              </a:rPr>
              <a:t> Влас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10-Є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6220" y="3789040"/>
            <a:ext cx="67051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0" cap="none" spc="300" baseline="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ea typeface="+mj-ea"/>
                <a:cs typeface="+mj-cs"/>
              </a:rPr>
              <a:t>Інформація</a:t>
            </a:r>
            <a:endParaRPr lang="uk-UA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260648"/>
            <a:ext cx="7008574" cy="12241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 </a:t>
            </a:r>
            <a:r>
              <a:rPr lang="ru-RU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презентації</a:t>
            </a:r>
            <a:endParaRPr lang="ru-RU" sz="60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892" y="2420888"/>
            <a:ext cx="6984776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1.Тема презентації та дані про автора.</a:t>
            </a:r>
          </a:p>
          <a:p>
            <a:pPr>
              <a:lnSpc>
                <a:spcPct val="95000"/>
              </a:lnSpc>
            </a:pPr>
            <a:r>
              <a:rPr lang="uk-UA" dirty="0" smtClean="0"/>
              <a:t>2.Значення інформації.</a:t>
            </a:r>
          </a:p>
          <a:p>
            <a:pPr>
              <a:lnSpc>
                <a:spcPct val="95000"/>
              </a:lnSpc>
            </a:pPr>
            <a:r>
              <a:rPr lang="uk-UA" dirty="0" smtClean="0"/>
              <a:t>3.Поняття інформації.</a:t>
            </a:r>
          </a:p>
          <a:p>
            <a:pPr>
              <a:lnSpc>
                <a:spcPct val="95000"/>
              </a:lnSpc>
            </a:pPr>
            <a:r>
              <a:rPr lang="uk-UA" dirty="0" smtClean="0"/>
              <a:t>4.Властивості інформації.</a:t>
            </a:r>
          </a:p>
          <a:p>
            <a:pPr>
              <a:lnSpc>
                <a:spcPct val="95000"/>
              </a:lnSpc>
            </a:pPr>
            <a:r>
              <a:rPr lang="uk-UA" dirty="0" smtClean="0"/>
              <a:t>5.Часові властивості.</a:t>
            </a:r>
          </a:p>
          <a:p>
            <a:pPr>
              <a:lnSpc>
                <a:spcPct val="95000"/>
              </a:lnSpc>
            </a:pPr>
            <a:r>
              <a:rPr lang="uk-UA" dirty="0" smtClean="0"/>
              <a:t>6.Види інформації.</a:t>
            </a:r>
          </a:p>
          <a:p>
            <a:pPr>
              <a:lnSpc>
                <a:spcPct val="95000"/>
              </a:lnSpc>
            </a:pPr>
            <a:r>
              <a:rPr lang="uk-UA" dirty="0" smtClean="0"/>
              <a:t>7.Список використаних джерел.</a:t>
            </a:r>
            <a:endParaRPr lang="uk-UA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93812" y="2436912"/>
            <a:ext cx="720080" cy="2880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693812" y="2827040"/>
            <a:ext cx="720080" cy="2880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93812" y="3203603"/>
            <a:ext cx="720080" cy="2880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693812" y="3551067"/>
            <a:ext cx="720080" cy="2880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693812" y="3915426"/>
            <a:ext cx="720080" cy="2880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693812" y="4225534"/>
            <a:ext cx="720080" cy="2880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>
            <a:off x="693812" y="4553297"/>
            <a:ext cx="720080" cy="2880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57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Інформація</a:t>
            </a:r>
            <a:endParaRPr lang="uk-UA" sz="66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161679" cy="4470400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Інформа́ція</a:t>
            </a:r>
            <a:r>
              <a:rPr lang="vi-VN" dirty="0"/>
              <a:t> — абстрактне поняття, що має різні значення залежно від контексту. Походить від латинського слова «</a:t>
            </a:r>
            <a:r>
              <a:rPr lang="en-US" i="1" dirty="0" err="1"/>
              <a:t>informatio</a:t>
            </a:r>
            <a:r>
              <a:rPr lang="en-US" dirty="0"/>
              <a:t>», </a:t>
            </a:r>
            <a:r>
              <a:rPr lang="vi-VN" dirty="0"/>
              <a:t>яке має декілька значень</a:t>
            </a:r>
            <a:r>
              <a:rPr lang="vi-VN" dirty="0" smtClean="0"/>
              <a:t>: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89268160"/>
              </p:ext>
            </p:extLst>
          </p:nvPr>
        </p:nvGraphicFramePr>
        <p:xfrm>
          <a:off x="1197868" y="2620833"/>
          <a:ext cx="10153128" cy="422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лево 11">
            <a:hlinkClick r:id="rId7" action="ppaction://hlinksldjump"/>
          </p:cNvPr>
          <p:cNvSpPr/>
          <p:nvPr/>
        </p:nvSpPr>
        <p:spPr>
          <a:xfrm>
            <a:off x="11277846" y="548680"/>
            <a:ext cx="576064" cy="720080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700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Поняття</a:t>
            </a:r>
            <a:r>
              <a:rPr lang="ru-RU" sz="6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інформації</a:t>
            </a:r>
            <a:endParaRPr lang="ru-RU" sz="66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3785463"/>
              </p:ext>
            </p:extLst>
          </p:nvPr>
        </p:nvGraphicFramePr>
        <p:xfrm>
          <a:off x="1125860" y="1700808"/>
          <a:ext cx="10161679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лево 9">
            <a:hlinkClick r:id="rId7" action="ppaction://hlinksldjump"/>
          </p:cNvPr>
          <p:cNvSpPr/>
          <p:nvPr/>
        </p:nvSpPr>
        <p:spPr>
          <a:xfrm>
            <a:off x="11277846" y="548680"/>
            <a:ext cx="576064" cy="720080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23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Властивості </a:t>
            </a:r>
            <a:r>
              <a:rPr lang="uk-UA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інформації</a:t>
            </a:r>
            <a:endParaRPr lang="uk-UA" sz="60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366406"/>
              </p:ext>
            </p:extLst>
          </p:nvPr>
        </p:nvGraphicFramePr>
        <p:xfrm>
          <a:off x="1117308" y="1916832"/>
          <a:ext cx="10161680" cy="425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лево 10">
            <a:hlinkClick r:id="rId7" action="ppaction://hlinksldjump"/>
          </p:cNvPr>
          <p:cNvSpPr/>
          <p:nvPr/>
        </p:nvSpPr>
        <p:spPr>
          <a:xfrm>
            <a:off x="11277846" y="548680"/>
            <a:ext cx="576064" cy="720080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23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Часові </a:t>
            </a:r>
            <a:r>
              <a:rPr lang="uk-UA" sz="6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властивості</a:t>
            </a:r>
            <a:endParaRPr lang="ru-RU" sz="66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1843989"/>
              </p:ext>
            </p:extLst>
          </p:nvPr>
        </p:nvGraphicFramePr>
        <p:xfrm>
          <a:off x="1117308" y="1340768"/>
          <a:ext cx="10161680" cy="483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лево 9">
            <a:hlinkClick r:id="rId7" action="ppaction://hlinksldjump"/>
          </p:cNvPr>
          <p:cNvSpPr/>
          <p:nvPr/>
        </p:nvSpPr>
        <p:spPr>
          <a:xfrm>
            <a:off x="11277846" y="548680"/>
            <a:ext cx="576064" cy="720080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232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EC1876-1F24-4AA8-BD13-204353622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0EC1876-1F24-4AA8-BD13-204353622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C0EC1876-1F24-4AA8-BD13-204353622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8AC01C-4D67-4102-829F-D6829411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928AC01C-4D67-4102-829F-D6829411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928AC01C-4D67-4102-829F-D6829411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1936CE-2265-4555-B02E-77CB86AE3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5D1936CE-2265-4555-B02E-77CB86AE3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5D1936CE-2265-4555-B02E-77CB86AE3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Види </a:t>
            </a:r>
            <a:r>
              <a:rPr lang="uk-UA" sz="6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інформації</a:t>
            </a:r>
            <a:endParaRPr lang="ru-RU" sz="66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9333799"/>
              </p:ext>
            </p:extLst>
          </p:nvPr>
        </p:nvGraphicFramePr>
        <p:xfrm>
          <a:off x="1117309" y="1701800"/>
          <a:ext cx="1016168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Влас\пр\dddrh4-600x37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1700808"/>
            <a:ext cx="27363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лас\пр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5" y="1700808"/>
            <a:ext cx="158417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лас\пр\0014-014-Zvukovaja-informatsij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3212976"/>
            <a:ext cx="27363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Влас\пр\0012-012-Tekstovaja-informatsij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7" y="3212976"/>
            <a:ext cx="15841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Влас\пр\37783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4882504"/>
            <a:ext cx="2736303" cy="13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Влас\пр\1342432519_5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5" y="4871471"/>
            <a:ext cx="1584177" cy="13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лево 15">
            <a:hlinkClick r:id="rId13" action="ppaction://hlinksldjump"/>
          </p:cNvPr>
          <p:cNvSpPr/>
          <p:nvPr/>
        </p:nvSpPr>
        <p:spPr>
          <a:xfrm>
            <a:off x="11277846" y="548680"/>
            <a:ext cx="576064" cy="720080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691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792400-2EE5-4B8A-89F5-62595B2B2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F0792400-2EE5-4B8A-89F5-62595B2B2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F0792400-2EE5-4B8A-89F5-62595B2B2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2D9587-D11A-4675-98A7-78F49864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A72D9587-D11A-4675-98A7-78F49864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72D9587-D11A-4675-98A7-78F49864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B41530-E0D5-49A8-98A5-762F5C07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83B41530-E0D5-49A8-98A5-762F5C07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83B41530-E0D5-49A8-98A5-762F5C07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260648"/>
            <a:ext cx="7008574" cy="193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Список </a:t>
            </a:r>
            <a:r>
              <a:rPr lang="ru-RU" sz="4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використаних</a:t>
            </a:r>
            <a:r>
              <a:rPr lang="ru-RU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джерел</a:t>
            </a:r>
            <a:endParaRPr lang="ru-RU" sz="48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28" y="2276872"/>
            <a:ext cx="7008574" cy="203299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Великий </a:t>
            </a:r>
            <a:r>
              <a:rPr lang="ru-RU" dirty="0" err="1"/>
              <a:t>тлумачний</a:t>
            </a:r>
            <a:r>
              <a:rPr lang="ru-RU" dirty="0"/>
              <a:t> словник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uk.wikipedia.org</a:t>
            </a:r>
            <a:endParaRPr lang="ru-RU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894612" y="360040"/>
            <a:ext cx="576064" cy="720080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01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103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TS102787940</vt:lpstr>
      <vt:lpstr>Презентация PowerPoint</vt:lpstr>
      <vt:lpstr>План презентації</vt:lpstr>
      <vt:lpstr>Інформація</vt:lpstr>
      <vt:lpstr>Поняття інформації</vt:lpstr>
      <vt:lpstr>Властивості інформації</vt:lpstr>
      <vt:lpstr>Часові властивості</vt:lpstr>
      <vt:lpstr>Види інформації</vt:lpstr>
      <vt:lpstr>Список використаних джерел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2012-11-25T08:53:57Z</dcterms:created>
  <dcterms:modified xsi:type="dcterms:W3CDTF">2012-11-25T12:21:06Z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