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80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63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27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07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575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8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50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147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29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86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25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ADD12-4F8A-4852-A97D-DDB775D31869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E78D-B761-484D-91B3-660392D916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57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904655"/>
          </a:xfrm>
        </p:spPr>
        <p:txBody>
          <a:bodyPr>
            <a:normAutofit/>
          </a:bodyPr>
          <a:lstStyle/>
          <a:p>
            <a:r>
              <a:rPr lang="uk-UA" sz="6600" dirty="0" smtClean="0"/>
              <a:t>«Виготовлення телевізійної антени своїми руками»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290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86" y="1052736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Сучасне суспільство і зокрема сучасна людина, ну вже ніяк не може обійтися без пафосних картинок, шокуючих </a:t>
            </a:r>
            <a:r>
              <a:rPr lang="uk-UA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відеосюжетів</a:t>
            </a:r>
            <a:r>
              <a:rPr lang="uk-UA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захоплюючих фільмів, комедійних сценок. Одна з таких «стихій», здатних забезпечити нам доступ в світ видовищ — це телебачення. Але і тут мало мати телевізор, треба щоб у нього була ще й антена. Адже без хорошої антени, радіохвилі також важко зловити, як рибу на гачок без приманки.</a:t>
            </a:r>
            <a:endParaRPr lang="uk-UA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7200799" cy="360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5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047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аведено один з </a:t>
            </a:r>
            <a:r>
              <a:rPr lang="ru-RU" sz="2000" dirty="0" err="1" smtClean="0"/>
              <a:t>найпростіших</a:t>
            </a:r>
            <a:r>
              <a:rPr lang="ru-RU" sz="2000" dirty="0" smtClean="0"/>
              <a:t> і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важливо</a:t>
            </a:r>
            <a:r>
              <a:rPr lang="ru-RU" sz="2000" dirty="0" smtClean="0"/>
              <a:t>, </a:t>
            </a:r>
            <a:r>
              <a:rPr lang="ru-RU" sz="2000" dirty="0" err="1" smtClean="0"/>
              <a:t>доступних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кімнатну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антену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вашого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телевізора</a:t>
            </a:r>
            <a:r>
              <a:rPr lang="ru-RU" sz="2000" dirty="0" smtClean="0"/>
              <a:t>. </a:t>
            </a:r>
            <a:r>
              <a:rPr lang="ru-RU" sz="2000" dirty="0" err="1" smtClean="0"/>
              <a:t>Робиться</a:t>
            </a:r>
            <a:r>
              <a:rPr lang="ru-RU" sz="2000" dirty="0" smtClean="0"/>
              <a:t> вона практично з </a:t>
            </a:r>
            <a:r>
              <a:rPr lang="ru-RU" sz="2000" dirty="0" err="1" smtClean="0"/>
              <a:t>нічого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вірніше</a:t>
            </a:r>
            <a:r>
              <a:rPr lang="ru-RU" sz="2000" dirty="0" smtClean="0"/>
              <a:t> — 2 </a:t>
            </a:r>
            <a:r>
              <a:rPr lang="ru-RU" sz="2000" dirty="0" err="1" smtClean="0"/>
              <a:t>пивних</a:t>
            </a:r>
            <a:r>
              <a:rPr lang="ru-RU" sz="2000" dirty="0" smtClean="0"/>
              <a:t> банки, </a:t>
            </a:r>
            <a:r>
              <a:rPr lang="ru-RU" sz="2000" dirty="0" err="1" smtClean="0"/>
              <a:t>саморізи</a:t>
            </a:r>
            <a:r>
              <a:rPr lang="ru-RU" sz="2000" dirty="0" smtClean="0"/>
              <a:t>, плечики для </a:t>
            </a:r>
            <a:r>
              <a:rPr lang="ru-RU" sz="2000" dirty="0" err="1" smtClean="0"/>
              <a:t>одягу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провід</a:t>
            </a:r>
            <a:r>
              <a:rPr lang="ru-RU" sz="2000" dirty="0" smtClean="0"/>
              <a:t> та штекер.</a:t>
            </a:r>
            <a:endParaRPr lang="uk-UA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336704" cy="4248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6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048672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Якщо</a:t>
            </a:r>
            <a:r>
              <a:rPr lang="ru-RU" sz="3200" dirty="0" smtClean="0"/>
              <a:t> </a:t>
            </a:r>
            <a:r>
              <a:rPr lang="ru-RU" sz="3200" dirty="0" err="1" smtClean="0"/>
              <a:t>говорити</a:t>
            </a:r>
            <a:r>
              <a:rPr lang="ru-RU" sz="3200" dirty="0" smtClean="0"/>
              <a:t> про </a:t>
            </a:r>
            <a:r>
              <a:rPr lang="ru-RU" sz="3200" dirty="0" err="1" smtClean="0"/>
              <a:t>критерії</a:t>
            </a:r>
            <a:r>
              <a:rPr lang="ru-RU" sz="3200" dirty="0" smtClean="0"/>
              <a:t> до </a:t>
            </a:r>
            <a:r>
              <a:rPr lang="ru-RU" sz="3200" dirty="0" err="1" smtClean="0"/>
              <a:t>матеріалів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використовуваних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виготовлення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антени</a:t>
            </a:r>
            <a:r>
              <a:rPr lang="ru-RU" sz="3200" dirty="0" smtClean="0"/>
              <a:t>, то перш за все купите хороший </a:t>
            </a:r>
            <a:r>
              <a:rPr lang="ru-RU" sz="3200" dirty="0" err="1" smtClean="0"/>
              <a:t>телевізійний</a:t>
            </a:r>
            <a:r>
              <a:rPr lang="ru-RU" sz="3200" dirty="0" smtClean="0"/>
              <a:t> кабель. Хороший </a:t>
            </a:r>
            <a:r>
              <a:rPr lang="ru-RU" sz="3200" dirty="0" err="1" smtClean="0"/>
              <a:t>телевізійний</a:t>
            </a:r>
            <a:r>
              <a:rPr lang="ru-RU" sz="3200" dirty="0" smtClean="0"/>
              <a:t> кабель </a:t>
            </a:r>
            <a:r>
              <a:rPr lang="ru-RU" sz="3200" dirty="0" err="1" smtClean="0"/>
              <a:t>увазі</a:t>
            </a:r>
            <a:r>
              <a:rPr lang="ru-RU" sz="3200" dirty="0" smtClean="0"/>
              <a:t> </a:t>
            </a:r>
            <a:r>
              <a:rPr lang="ru-RU" sz="3200" dirty="0" err="1" smtClean="0"/>
              <a:t>опір</a:t>
            </a:r>
            <a:r>
              <a:rPr lang="ru-RU" sz="3200" dirty="0" smtClean="0"/>
              <a:t> 75 ом на метр, </a:t>
            </a:r>
            <a:r>
              <a:rPr lang="ru-RU" sz="3200" dirty="0" err="1" smtClean="0"/>
              <a:t>міцну</a:t>
            </a:r>
            <a:r>
              <a:rPr lang="ru-RU" sz="3200" dirty="0" smtClean="0"/>
              <a:t> </a:t>
            </a:r>
            <a:r>
              <a:rPr lang="ru-RU" sz="3200" dirty="0" err="1" smtClean="0"/>
              <a:t>центральну</a:t>
            </a:r>
            <a:r>
              <a:rPr lang="ru-RU" sz="3200" dirty="0" smtClean="0"/>
              <a:t> жилу і </a:t>
            </a:r>
            <a:r>
              <a:rPr lang="ru-RU" sz="3200" dirty="0" err="1" smtClean="0"/>
              <a:t>щільне</a:t>
            </a:r>
            <a:r>
              <a:rPr lang="ru-RU" sz="3200" dirty="0" smtClean="0"/>
              <a:t> </a:t>
            </a:r>
            <a:r>
              <a:rPr lang="ru-RU" sz="3200" dirty="0" err="1" smtClean="0"/>
              <a:t>суцільне</a:t>
            </a:r>
            <a:r>
              <a:rPr lang="ru-RU" sz="3200" dirty="0" smtClean="0"/>
              <a:t> </a:t>
            </a:r>
            <a:r>
              <a:rPr lang="ru-RU" sz="3200" dirty="0" err="1" smtClean="0"/>
              <a:t>подвійне</a:t>
            </a:r>
            <a:r>
              <a:rPr lang="ru-RU" sz="3200" dirty="0" smtClean="0"/>
              <a:t> </a:t>
            </a:r>
            <a:r>
              <a:rPr lang="ru-RU" sz="3200" dirty="0" err="1" smtClean="0"/>
              <a:t>екранування</a:t>
            </a:r>
            <a:r>
              <a:rPr lang="ru-RU" sz="3200" dirty="0" smtClean="0"/>
              <a:t>. </a:t>
            </a:r>
            <a:r>
              <a:rPr lang="ru-RU" sz="3200" dirty="0" err="1" smtClean="0"/>
              <a:t>Скільки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купити</a:t>
            </a:r>
            <a:r>
              <a:rPr lang="ru-RU" sz="3200" dirty="0" smtClean="0"/>
              <a:t> кабелю </a:t>
            </a:r>
            <a:r>
              <a:rPr lang="ru-RU" sz="3200" dirty="0" err="1" smtClean="0"/>
              <a:t>залежить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місця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розміщення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антени</a:t>
            </a:r>
            <a:r>
              <a:rPr lang="ru-RU" sz="3200" dirty="0" smtClean="0"/>
              <a:t>, але знайте, </a:t>
            </a:r>
            <a:r>
              <a:rPr lang="ru-RU" sz="3200" dirty="0" err="1" smtClean="0"/>
              <a:t>чим</a:t>
            </a:r>
            <a:r>
              <a:rPr lang="ru-RU" sz="3200" dirty="0" smtClean="0"/>
              <a:t> </a:t>
            </a:r>
            <a:r>
              <a:rPr lang="ru-RU" sz="3200" dirty="0" err="1" smtClean="0"/>
              <a:t>довший</a:t>
            </a:r>
            <a:r>
              <a:rPr lang="ru-RU" sz="3200" dirty="0" smtClean="0"/>
              <a:t> кабель, </a:t>
            </a:r>
            <a:r>
              <a:rPr lang="ru-RU" sz="3200" dirty="0" err="1" smtClean="0"/>
              <a:t>тим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 «</a:t>
            </a:r>
            <a:r>
              <a:rPr lang="ru-RU" sz="3200" dirty="0" err="1" smtClean="0"/>
              <a:t>корисного</a:t>
            </a:r>
            <a:r>
              <a:rPr lang="ru-RU" sz="3200" dirty="0" smtClean="0"/>
              <a:t>» сигналу буде гаситься в </a:t>
            </a:r>
            <a:r>
              <a:rPr lang="ru-RU" sz="3200" dirty="0" err="1" smtClean="0"/>
              <a:t>ньому</a:t>
            </a:r>
            <a:r>
              <a:rPr lang="ru-RU" sz="3200" dirty="0" smtClean="0"/>
              <a:t>. (Правило </a:t>
            </a:r>
            <a:r>
              <a:rPr lang="ru-RU" sz="3200" dirty="0" err="1" smtClean="0"/>
              <a:t>чітко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працює</a:t>
            </a:r>
            <a:r>
              <a:rPr lang="ru-RU" sz="3200" dirty="0" smtClean="0"/>
              <a:t> для МВ </a:t>
            </a:r>
            <a:r>
              <a:rPr lang="ru-RU" sz="3200" dirty="0" err="1" smtClean="0"/>
              <a:t>хвиль</a:t>
            </a:r>
            <a:r>
              <a:rPr lang="ru-RU" sz="3200" dirty="0" smtClean="0"/>
              <a:t>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0805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480720" cy="1440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І так, </a:t>
            </a:r>
            <a:r>
              <a:rPr lang="ru-RU" sz="2800" dirty="0" err="1" smtClean="0"/>
              <a:t>робимо</a:t>
            </a:r>
            <a:r>
              <a:rPr lang="ru-RU" sz="2800" dirty="0" smtClean="0"/>
              <a:t> </a:t>
            </a:r>
            <a:r>
              <a:rPr lang="ru-RU" sz="2800" dirty="0" err="1" smtClean="0"/>
              <a:t>оброблення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штекер і </a:t>
            </a:r>
            <a:r>
              <a:rPr lang="ru-RU" sz="2800" dirty="0" err="1" smtClean="0"/>
              <a:t>встановлюємо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провід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4397" y="4365104"/>
            <a:ext cx="4680520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Штекера зараз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вимагають</a:t>
            </a:r>
            <a:r>
              <a:rPr lang="ru-RU" sz="2800" dirty="0" smtClean="0"/>
              <a:t> пайки, тому все буде </a:t>
            </a:r>
            <a:r>
              <a:rPr lang="ru-RU" sz="2800" dirty="0" err="1" smtClean="0"/>
              <a:t>залежати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точності</a:t>
            </a:r>
            <a:r>
              <a:rPr lang="ru-RU" sz="2800" dirty="0" smtClean="0"/>
              <a:t> ваших </a:t>
            </a:r>
            <a:r>
              <a:rPr lang="ru-RU" sz="2800" dirty="0" err="1" smtClean="0"/>
              <a:t>різів</a:t>
            </a:r>
            <a:r>
              <a:rPr lang="ru-RU" sz="2800" dirty="0" smtClean="0"/>
              <a:t> і </a:t>
            </a:r>
            <a:r>
              <a:rPr lang="ru-RU" sz="2800" dirty="0" err="1" smtClean="0"/>
              <a:t>розмірів</a:t>
            </a:r>
            <a:r>
              <a:rPr lang="ru-RU" sz="2800" dirty="0" smtClean="0"/>
              <a:t> (</a:t>
            </a:r>
            <a:r>
              <a:rPr lang="ru-RU" sz="2800" dirty="0" err="1" smtClean="0"/>
              <a:t>діаметра</a:t>
            </a:r>
            <a:r>
              <a:rPr lang="ru-RU" sz="2800" dirty="0" smtClean="0"/>
              <a:t>) кабелю. </a:t>
            </a:r>
            <a:endParaRPr lang="uk-UA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8" y="1492158"/>
            <a:ext cx="7343142" cy="25202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5" y="4221088"/>
            <a:ext cx="3519801" cy="24643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5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64" y="476672"/>
            <a:ext cx="8229600" cy="1930226"/>
          </a:xfrm>
        </p:spPr>
        <p:txBody>
          <a:bodyPr>
            <a:noAutofit/>
          </a:bodyPr>
          <a:lstStyle/>
          <a:p>
            <a:r>
              <a:rPr lang="uk-UA" sz="2800" dirty="0" smtClean="0"/>
              <a:t>Тепер беремо кабель, який ми підготували раніше, маленькими </a:t>
            </a:r>
            <a:r>
              <a:rPr lang="uk-UA" sz="2800" dirty="0" err="1" smtClean="0"/>
              <a:t>саморізами</a:t>
            </a:r>
            <a:r>
              <a:rPr lang="uk-UA" sz="2800" dirty="0" smtClean="0"/>
              <a:t> прикручуємо один провідник до торця першої банки, інший до торця другій. Для поліпшення контакту між корпусом банки і </a:t>
            </a:r>
            <a:r>
              <a:rPr lang="uk-UA" sz="2800" dirty="0" err="1" smtClean="0"/>
              <a:t>саморізом</a:t>
            </a:r>
            <a:r>
              <a:rPr lang="uk-UA" sz="2800" dirty="0" smtClean="0"/>
              <a:t> скористайтеся припоєм. Залийте всі можливі зазори, щоб поліпшити контакт.</a:t>
            </a:r>
            <a:endParaRPr lang="uk-UA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41885"/>
            <a:ext cx="6048672" cy="34563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1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І так, банки розташовуємо на одній прямій, так щоб вони були симетричні щодо центру. Трохи програє з відстанню між ними, так як від цього буде залежати якість прийому сигналу. Закріпити банки можна </a:t>
            </a:r>
            <a:r>
              <a:rPr lang="uk-UA" sz="2800" dirty="0" err="1" smtClean="0"/>
              <a:t>скотчем</a:t>
            </a:r>
            <a:r>
              <a:rPr lang="uk-UA" sz="2800" dirty="0" smtClean="0"/>
              <a:t> або ізоляційною стрічкою. Приблизну відстань для банок на антені складає близько 75 мм.</a:t>
            </a:r>
            <a:endParaRPr lang="uk-UA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67914"/>
            <a:ext cx="6264696" cy="362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Все,ваша антена готова!</a:t>
            </a:r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268760"/>
            <a:ext cx="7272808" cy="53285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6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240360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Дякую за увагу!</a:t>
            </a:r>
            <a:endParaRPr lang="uk-UA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4941168"/>
            <a:ext cx="2818656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Презентацію виконала</a:t>
            </a:r>
          </a:p>
          <a:p>
            <a:pPr marL="0" indent="0">
              <a:buNone/>
            </a:pPr>
            <a:r>
              <a:rPr lang="uk-UA" sz="1800" dirty="0" smtClean="0"/>
              <a:t>Учениця 11-Б класу</a:t>
            </a:r>
          </a:p>
          <a:p>
            <a:pPr marL="0" indent="0">
              <a:buNone/>
            </a:pPr>
            <a:r>
              <a:rPr lang="uk-UA" sz="1800" dirty="0" smtClean="0"/>
              <a:t>Черкаської ЗОШ №12</a:t>
            </a:r>
          </a:p>
          <a:p>
            <a:pPr marL="0" indent="0">
              <a:buNone/>
            </a:pPr>
            <a:r>
              <a:rPr lang="uk-UA" sz="1800" dirty="0" err="1" smtClean="0"/>
              <a:t>Стефанова</a:t>
            </a:r>
            <a:r>
              <a:rPr lang="uk-UA" sz="1800" dirty="0" smtClean="0"/>
              <a:t> Вікторія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2688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351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«Виготовлення телевізійної антени своїми руками»</vt:lpstr>
      <vt:lpstr>Сучасне суспільство і зокрема сучасна людина, ну вже ніяк не може обійтися без пафосних картинок, шокуючих відеосюжетів, захоплюючих фільмів, комедійних сценок. Одна з таких «стихій», здатних забезпечити нам доступ в світ видовищ — це телебачення. Але і тут мало мати телевізор, треба щоб у нього була ще й антена. Адже без хорошої антени, радіохвилі також важко зловити, як рибу на гачок без приманки.</vt:lpstr>
      <vt:lpstr>Наведено один з найпростіших і що важливо, доступних способів дозволяють зробити кімнатну антену для вашого телевізора. Робиться вона практично з нічого, вірніше — 2 пивних банки, саморізи, плечики для одягу, провід та штекер.</vt:lpstr>
      <vt:lpstr>Якщо говорити про критерії до матеріалів використовуваних для виготовлення антени, то перш за все купите хороший телевізійний кабель. Хороший телевізійний кабель увазі опір 75 ом на метр, міцну центральну жилу і щільне суцільне подвійне екранування. Скільки купити кабелю залежить від місця розміщення антени, але знайте, чим довший кабель, тим більше «корисного» сигналу буде гаситься в ньому. (Правило чітко працює для МВ хвиль)</vt:lpstr>
      <vt:lpstr>І так, робимо оброблення під штекер і встановлюємо його на провід.</vt:lpstr>
      <vt:lpstr>Тепер беремо кабель, який ми підготували раніше, маленькими саморізами прикручуємо один провідник до торця першої банки, інший до торця другій. Для поліпшення контакту між корпусом банки і саморізом скористайтеся припоєм. Залийте всі можливі зазори, щоб поліпшити контакт.</vt:lpstr>
      <vt:lpstr>І так, банки розташовуємо на одній прямій, так щоб вони були симетричні щодо центру. Трохи програє з відстанню між ними, так як від цього буде залежати якість прийому сигналу. Закріпити банки можна скотчем або ізоляційною стрічкою. Приблизну відстань для банок на антені складає близько 75 мм.</vt:lpstr>
      <vt:lpstr>Все,ваша антена готова!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«Виготовлення телевізійної антени своїми руками»</dc:title>
  <dc:creator>Vikusya</dc:creator>
  <cp:lastModifiedBy>Vikusya</cp:lastModifiedBy>
  <cp:revision>3</cp:revision>
  <dcterms:created xsi:type="dcterms:W3CDTF">2015-02-04T17:36:02Z</dcterms:created>
  <dcterms:modified xsi:type="dcterms:W3CDTF">2015-02-04T17:59:05Z</dcterms:modified>
</cp:coreProperties>
</file>