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Чорнобиль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25144"/>
            <a:ext cx="3272408" cy="17526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Реактор четвертого енергоблоку Чорнобильської АЕС був цілком зруйнований вибухами, що зірвали дах будинку реактора і привели до викиду великого обсягу уранового палива й інших радіоактивних матеріалів у навколишнє середовище. Залишки реактора в даний час знаходяться усередині великої конструкції, відомої як "укриття" чи "саркофаг", побудованої через декілька місяців після аварії. Один з чотирьох колишніх у той час на площадці реакторів знаходиться в експлуатації. Великі обсяги радіоактивних матеріалів - 12 трильйонів міжнародних одиниць радіоактивності, названих "бекерелями", були викинуті в навколишнє середовище головним чином протягом перших десяти днів. У складі викиду було більш ста, радіоактивних елементів, однак з погляду впливу на здоров'я людей і стан навколишнього середовища основне значення мали ізотопи йоду і цезію. Радіоактивні матеріали дуже низького рівня активності можна було знайти практично по всій північній півкулі.        Якщо порівнювати з іншими ядерними подіями: у результаті вибуху в Чорнобилі було в атмосферу Землі викинуто в 400 разів більше радіоактивного матеріалу, ніж від атомної бомби, скинутої на Хіросіму. При цьому випробування атомної зброї, проведені в 50-і й у 60-і роки, у сукупності привели до викиду в атмосферу приблизно в 100 - 1000 разів більшої кількості радіоактивного матеріалу, ніж чорнобильська аварія. 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Приблизно 200 000 працівників (відомих як "ліквідатори") з місцевої міліції і пожежних служб, армії і добровольців були в 1986 і 1987 роках спочатку залучені до стримування і ліквідації аварії, знаходячись на передньому краї чи виконуючи адміністративну роботу. Пізніше число людей, зареєстрованих як ліквідатори, збільшилося приблизно до 600 000 - 800 000, хоча багато хто з занесених у списки одержали лише малі дози опромінення.</a:t>
            </a:r>
          </a:p>
          <a:p>
            <a:r>
              <a:rPr lang="uk-UA" dirty="0" smtClean="0"/>
              <a:t>        Навколо площадки була встановлена "заборонена зона", радіус якої спочатку складав 30 кілометрів, і близько 116 000 чоловік, що проживали в ній, евакуйовані в менш забруднені райони протягом декількох місяців після аварії. Заборонена зона була потім розширена і в даний час її площа складає 4 300 квадратних кілометрів, на якій розташовані ділянки з найвищими рівнями радіоактивності.</a:t>
            </a:r>
          </a:p>
          <a:p>
            <a:r>
              <a:rPr lang="uk-UA" dirty="0" smtClean="0"/>
              <a:t>        Близько 5,3 мільйони людей, у тому числі 1,6 мільйона дітей, як повідомлялося, одержували таблетки </a:t>
            </a:r>
            <a:r>
              <a:rPr lang="uk-UA" dirty="0" err="1" smtClean="0"/>
              <a:t>іодида</a:t>
            </a:r>
            <a:r>
              <a:rPr lang="uk-UA" dirty="0" smtClean="0"/>
              <a:t> чи </a:t>
            </a:r>
            <a:r>
              <a:rPr lang="uk-UA" dirty="0" err="1" smtClean="0"/>
              <a:t>іодада</a:t>
            </a:r>
            <a:r>
              <a:rPr lang="uk-UA" dirty="0" smtClean="0"/>
              <a:t> калію, хоча ефективність цього заходу кількісно не була визначена. Повідомлялося, що першими це профілактичне лікування пройшли ті, хто знаходився в межах 30-кілометрової зони.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435280" cy="3384376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Місто Прип'ять (населення 45 000 чоловік), у якому проживало більшість співробітників станції, був цілком евакуйований, і за межами заборонної зони було побудоване нове місто Славутич.</a:t>
            </a:r>
          </a:p>
          <a:p>
            <a:r>
              <a:rPr lang="uk-UA" dirty="0" smtClean="0"/>
              <a:t>        Протягом декількох років після аварії ще 200 000 чоловік в Україні, </a:t>
            </a:r>
            <a:r>
              <a:rPr lang="uk-UA" dirty="0" err="1" smtClean="0"/>
              <a:t>Бєларусі</a:t>
            </a:r>
            <a:r>
              <a:rPr lang="uk-UA" dirty="0" smtClean="0"/>
              <a:t> і Росії відповідно до урядових розпоряджень були евакуйовані і переселені в менш забруднені райони.</a:t>
            </a:r>
          </a:p>
          <a:p>
            <a:r>
              <a:rPr lang="uk-UA" dirty="0" smtClean="0"/>
              <a:t>        Працівники аварійних бригад одержали високі дози опромінення; місцеве населення - набагато нижчі.</a:t>
            </a:r>
          </a:p>
          <a:p>
            <a:r>
              <a:rPr lang="uk-UA" dirty="0" smtClean="0"/>
              <a:t>        Усього в лікарні було поміщено 237 осіб, що одержали професійне опромінення, з яких 134 одержали діагноз "гостра променева хвороба". З них 28 чоловік вмерло протягом перших трьох місяців, у той час як принаймні ще 14 пацієнтів вмерли за останні десять років, хоча це необов'язково було пов'язано з опроміненням.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3600400" cy="234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5293"/>
            <a:ext cx="3456384" cy="23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Припять</a:t>
            </a:r>
            <a:r>
              <a:rPr lang="uk-UA" dirty="0" smtClean="0"/>
              <a:t> після аварії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83670"/>
            <a:ext cx="3312368" cy="23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38437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861048"/>
            <a:ext cx="3168352" cy="226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1555"/>
            <a:ext cx="3384376" cy="253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3658472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433058"/>
            <a:ext cx="2520280" cy="29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16424" cy="285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3735288" cy="280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774529" cy="256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21955"/>
            <a:ext cx="3384376" cy="253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531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Чорнобиль</vt:lpstr>
      <vt:lpstr>Слайд 2</vt:lpstr>
      <vt:lpstr>Слайд 3</vt:lpstr>
      <vt:lpstr>Слайд 4</vt:lpstr>
      <vt:lpstr>Слайд 5</vt:lpstr>
      <vt:lpstr>Припять після аварії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Чорнобиль</dc:title>
  <dc:creator>vitalik</dc:creator>
  <cp:lastModifiedBy>vk</cp:lastModifiedBy>
  <cp:revision>15</cp:revision>
  <dcterms:created xsi:type="dcterms:W3CDTF">2014-05-11T20:07:01Z</dcterms:created>
  <dcterms:modified xsi:type="dcterms:W3CDTF">2015-04-22T12:13:40Z</dcterms:modified>
</cp:coreProperties>
</file>