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1" r:id="rId5"/>
    <p:sldId id="259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07.05.2012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07.05.2012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07.05.2012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07.05.2012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07.05.2012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07.05.2012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1124744"/>
            <a:ext cx="4129336" cy="4842804"/>
          </a:xfrm>
        </p:spPr>
        <p:txBody>
          <a:bodyPr/>
          <a:lstStyle/>
          <a:p>
            <a:r>
              <a:rPr lang="ru-RU" dirty="0"/>
              <a:t>Адмірал Хосе Паскуаль Домінік де Рібас (в русифікованому варіанті - Йосип (Осип) Михайлович Дерибас) народився 6 червня 1749 року в Неаполі (Італія). Походив з родини іспанських дворян, його батько, дон Мігель (Михайло) де Рібас, був директором Міністерства морських і військових сил Італії. У 1765-1769 роках майбутній адмірал служив в неаполітанської армії в полку короля Фердинанда.</a:t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 descr="C:\Users\Администратор\Desktop\дерибас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6"/>
            <a:ext cx="4032448" cy="5688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87184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48072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/>
              <a:t>У Російській армії він пройшов усі щаблі служби від волонтера до адмірала. У 1780 році був призначений командиром Маріупольського легкого кінного полку, а під час війни з Туреччиною 1787-1791 років став черговим генералом при князі Григорія Потьомкіна.Разом з підполковником Головатим, де Рибас брав участь в оволодінні Березанської фортецею (1788), Аккерманом (1789) і фортецею Хаджибей (1789), на місці якої за його проектом незабаром виникла нинішня </a:t>
            </a:r>
            <a:r>
              <a:rPr lang="ru-RU" dirty="0" smtClean="0"/>
              <a:t>Одеса.</a:t>
            </a:r>
          </a:p>
          <a:p>
            <a:pPr marL="0" indent="0"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/>
              <a:t>За Ясському мирному договору 1791 року між Туреччиною і Росією територія від Бугу до Дністра відійшла до володінь Російської імперії. Генерал-губернатором нових земель був призначений фаворит Катерини II, граф Платон Зубов. За указом імператриці в 1793 році контр-адмірал де Рибас був призначений командувачем всім Чорноморським флотом гребним, а указом від 27 травня 1794 вже в чині віце-адмірала призначався Головним начальником, який буде керувати будівництвом порту і міста Хаджибей (у січні 1795 перейменованого в м. Одесу). Чому ж саме йому була доручена ця робота? Де Рибас був людиною дивного розуму і підприємливості.Крім того, він прекрасно знав ці місця. Ще в 1793 році, спільно з голландським військовим інженером Ф. де Воланом, де Рибас склав план будівництва порту в Хаджибеї, вказавши, що це місце має </a:t>
            </a:r>
            <a:r>
              <a:rPr lang="ru-RU" dirty="0" smtClean="0"/>
              <a:t>природну затоку, </a:t>
            </a:r>
            <a:r>
              <a:rPr lang="ru-RU" dirty="0"/>
              <a:t>де море замерзає в рідкісні роки. Віце-адмірал у своєму проекті врахував всі, навіть фінансові витрати. 22 серпня 1794 було урочисто закладено заснування міста, фундамент порту, корабельна верф, дві купецькі пристані і дві церкви в ім'я покровителів мореплавців св.Миколая і Св.Катерини. На честь І.М. де Рибаса головна вулиця міста була названа Дерибасівській.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498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626469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/>
              <a:t>У січні 1797 року де Рибас покинув Одесу, так як був викликаний до Петербурга. За указом імператора Павла I в 1797-1800 роках він був генерал-крігскоміссара, членом Адміралтейства-колегії та керуючим Лісовим департаментом. У 1799 році отримав чин повного адмірала. На наступний рік став помічником віце-президента Адміралтейства-колегії та керував будівництвом по своєму плану нових укріплень Кронштадта.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Де Рибас раптово помер 2 (14) грудня 1800 року в Петербурзі. За однією версією він помер удома в ліжку, за іншою - в кареті по дорозі в царський палац. 50-річний адмірал був похований на католицькому (нині Смоленськом лютеранському) кладовищі.</a:t>
            </a:r>
          </a:p>
        </p:txBody>
      </p:sp>
    </p:spTree>
    <p:extLst>
      <p:ext uri="{BB962C8B-B14F-4D97-AF65-F5344CB8AC3E}">
        <p14:creationId xmlns:p14="http://schemas.microsoft.com/office/powerpoint/2010/main" val="378117083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/>
          <a:lstStyle/>
          <a:p>
            <a:r>
              <a:rPr lang="uk-UA" dirty="0" smtClean="0"/>
              <a:t>            Вулиця Дерібасівська</a:t>
            </a:r>
            <a:endParaRPr lang="ru-RU" dirty="0"/>
          </a:p>
        </p:txBody>
      </p:sp>
      <p:pic>
        <p:nvPicPr>
          <p:cNvPr id="4098" name="Picture 2" descr="C:\Users\Администратор\Desktop\улица дери...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246" y="1268760"/>
            <a:ext cx="4048954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7445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 </a:t>
            </a:r>
            <a:r>
              <a:rPr lang="uk-UA" dirty="0" smtClean="0"/>
              <a:t>Пам</a:t>
            </a:r>
            <a:r>
              <a:rPr lang="en-US" dirty="0" smtClean="0"/>
              <a:t>’</a:t>
            </a:r>
            <a:r>
              <a:rPr lang="uk-UA" dirty="0" smtClean="0"/>
              <a:t>ятник</a:t>
            </a:r>
            <a:r>
              <a:rPr lang="ru-RU" dirty="0" smtClean="0"/>
              <a:t> </a:t>
            </a:r>
            <a:r>
              <a:rPr lang="ru-RU" dirty="0" smtClean="0"/>
              <a:t>де </a:t>
            </a:r>
            <a:r>
              <a:rPr lang="ru-RU" dirty="0" err="1" smtClean="0"/>
              <a:t>Рібасу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6" name="Picture 2" descr="C:\Users\Администратор\Desktop\статуя дерибас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836712"/>
            <a:ext cx="4248472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7652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/>
          <a:lstStyle/>
          <a:p>
            <a:r>
              <a:rPr lang="ru-RU" dirty="0" smtClean="0"/>
              <a:t>            Могила де </a:t>
            </a:r>
            <a:r>
              <a:rPr lang="uk-UA" dirty="0" smtClean="0"/>
              <a:t>Рібаса</a:t>
            </a:r>
            <a:endParaRPr lang="ru-RU" dirty="0"/>
          </a:p>
        </p:txBody>
      </p:sp>
      <p:pic>
        <p:nvPicPr>
          <p:cNvPr id="3074" name="Picture 2" descr="C:\Users\Администратор\Desktop\памятни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61159"/>
            <a:ext cx="7632848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646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535353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723</TotalTime>
  <Words>70</Words>
  <Application>Microsoft Office PowerPoint</Application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Презентация PowerPoint</vt:lpstr>
      <vt:lpstr>Презентация PowerPoint</vt:lpstr>
      <vt:lpstr>Презентация PowerPoint</vt:lpstr>
      <vt:lpstr>            Вулиця Дерібасівська</vt:lpstr>
      <vt:lpstr>                  Пам’ятник де Рібасу </vt:lpstr>
      <vt:lpstr>            Могила де Рібаса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Администратор</cp:lastModifiedBy>
  <cp:revision>11</cp:revision>
  <dcterms:created xsi:type="dcterms:W3CDTF">2012-04-10T19:01:59Z</dcterms:created>
  <dcterms:modified xsi:type="dcterms:W3CDTF">2012-05-07T16:20:35Z</dcterms:modified>
</cp:coreProperties>
</file>