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6408712" cy="2448272"/>
          </a:xfrm>
        </p:spPr>
        <p:txBody>
          <a:bodyPr/>
          <a:lstStyle/>
          <a:p>
            <a:r>
              <a:rPr lang="uk-UA" sz="6600" dirty="0" smtClean="0">
                <a:solidFill>
                  <a:schemeClr val="bg1">
                    <a:lumMod val="95000"/>
                  </a:schemeClr>
                </a:solidFill>
              </a:rPr>
              <a:t>Основні типи електростанцій</a:t>
            </a:r>
            <a:endParaRPr lang="uk-UA" sz="6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1" name="Rect 3"/>
          <p:cNvSpPr>
            <a:spLocks noGrp="1" noChangeArrowheads="1"/>
          </p:cNvSpPr>
          <p:nvPr/>
        </p:nvSpPr>
        <p:spPr>
          <a:xfrm>
            <a:off x="781050" y="3368040"/>
            <a:ext cx="7021830" cy="2733040"/>
          </a:xfrm>
          <a:prstGeom prst="rect">
            <a:avLst/>
          </a:prstGeom>
          <a:noFill/>
          <a:ln w="3175" cap="flat" cmpd="sng">
            <a:prstDash val="solid"/>
          </a:ln>
        </p:spPr>
        <p:txBody>
          <a:bodyPr wrap="square" lIns="91440" tIns="45720" rIns="91440" bIns="45720" anchor="t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200" dirty="0" smtClean="0">
              <a:latin typeface="굴림" charset="0"/>
              <a:ea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5898232" cy="3960440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Теплові електростанції (ТЕС) поділяються на: конденсаційні та теплоелектроцентралі (ТЕЦ). На перших відпрацьована водяна пара конденсується і вода надходить у котел. Такі станції виробляють тільки електроенергію якою забезпечують великий район країни. Тому їх інколи називають ДРЕС (державна районна електростанція). ТЕЦ виробляють одночасно електричну і теплову енергію (гарячу воду або пару), яку спрямовують трубами для обігрівання житлових будинків, підприємств. Радіус дії ТЕЦ становить до 35 км.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0688"/>
            <a:ext cx="3071242" cy="3071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45" y="4004310"/>
            <a:ext cx="3237865" cy="2147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3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071" y="476672"/>
            <a:ext cx="8784976" cy="2016224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ДРЕС, як правило, </a:t>
            </a:r>
            <a:r>
              <a:rPr lang="ru-RU" sz="3100" dirty="0" err="1"/>
              <a:t>мають</a:t>
            </a:r>
            <a:r>
              <a:rPr lang="ru-RU" sz="3100" dirty="0"/>
              <a:t> </a:t>
            </a:r>
            <a:r>
              <a:rPr lang="ru-RU" sz="3100" dirty="0" err="1"/>
              <a:t>значну</a:t>
            </a:r>
            <a:r>
              <a:rPr lang="ru-RU" sz="3100" dirty="0"/>
              <a:t> </a:t>
            </a:r>
            <a:r>
              <a:rPr lang="ru-RU" sz="3100" dirty="0" err="1"/>
              <a:t>потужність</a:t>
            </a:r>
            <a:r>
              <a:rPr lang="ru-RU" sz="3100" dirty="0"/>
              <a:t> і </a:t>
            </a:r>
            <a:r>
              <a:rPr lang="ru-RU" sz="3100" dirty="0" err="1"/>
              <a:t>розміщуються</a:t>
            </a:r>
            <a:r>
              <a:rPr lang="ru-RU" sz="3100" dirty="0"/>
              <a:t> у районах </a:t>
            </a:r>
            <a:r>
              <a:rPr lang="ru-RU" sz="3100" dirty="0" err="1"/>
              <a:t>видобутку</a:t>
            </a:r>
            <a:r>
              <a:rPr lang="ru-RU" sz="3100" dirty="0"/>
              <a:t> </a:t>
            </a:r>
            <a:r>
              <a:rPr lang="ru-RU" sz="3100" dirty="0" err="1"/>
              <a:t>палива</a:t>
            </a:r>
            <a:r>
              <a:rPr lang="ru-RU" sz="3100" dirty="0"/>
              <a:t>, </a:t>
            </a:r>
            <a:r>
              <a:rPr lang="ru-RU" sz="3100" dirty="0" err="1"/>
              <a:t>поблизу</a:t>
            </a:r>
            <a:r>
              <a:rPr lang="ru-RU" sz="3100" dirty="0"/>
              <a:t> </a:t>
            </a:r>
            <a:r>
              <a:rPr lang="ru-RU" sz="3100" dirty="0" err="1"/>
              <a:t>річок</a:t>
            </a:r>
            <a:r>
              <a:rPr lang="ru-RU" sz="3100" dirty="0"/>
              <a:t>, </a:t>
            </a:r>
            <a:r>
              <a:rPr lang="ru-RU" sz="3100" dirty="0" err="1"/>
              <a:t>що</a:t>
            </a:r>
            <a:r>
              <a:rPr lang="ru-RU" sz="3100" dirty="0"/>
              <a:t> </a:t>
            </a:r>
            <a:r>
              <a:rPr lang="ru-RU" sz="3100" dirty="0" err="1"/>
              <a:t>дають</a:t>
            </a:r>
            <a:r>
              <a:rPr lang="ru-RU" sz="3100" dirty="0"/>
              <a:t> воду для </a:t>
            </a:r>
            <a:r>
              <a:rPr lang="ru-RU" sz="3100" dirty="0" err="1"/>
              <a:t>охолодження</a:t>
            </a:r>
            <a:r>
              <a:rPr lang="ru-RU" sz="31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06084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dirty="0">
                <a:latin typeface="Azbuka02" pitchFamily="2" charset="-52"/>
              </a:rPr>
              <a:t>Великі теплові електростанції побудовані на Донбасі - Луганська, Слов'янська, </a:t>
            </a:r>
            <a:r>
              <a:rPr lang="uk-UA" dirty="0" err="1">
                <a:latin typeface="Azbuka02" pitchFamily="2" charset="-52"/>
              </a:rPr>
              <a:t>Старобешівська</a:t>
            </a:r>
            <a:r>
              <a:rPr lang="uk-UA" dirty="0">
                <a:latin typeface="Azbuka02" pitchFamily="2" charset="-52"/>
              </a:rPr>
              <a:t>, </a:t>
            </a:r>
            <a:r>
              <a:rPr lang="uk-UA" dirty="0" err="1">
                <a:latin typeface="Azbuka02" pitchFamily="2" charset="-52"/>
              </a:rPr>
              <a:t>Вуглегірська</a:t>
            </a:r>
            <a:r>
              <a:rPr lang="uk-UA" dirty="0">
                <a:latin typeface="Azbuka02" pitchFamily="2" charset="-52"/>
              </a:rPr>
              <a:t> (найпотужніша - близько 4 млн. кВт);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57" y="2924944"/>
            <a:ext cx="2175404" cy="144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48150"/>
            <a:ext cx="2232248" cy="1594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57" y="4437112"/>
            <a:ext cx="2323278" cy="1660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63" y="3933056"/>
            <a:ext cx="3097213" cy="207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3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80920" cy="1600200"/>
          </a:xfrm>
        </p:spPr>
        <p:txBody>
          <a:bodyPr>
            <a:normAutofit fontScale="90000"/>
          </a:bodyPr>
          <a:lstStyle/>
          <a:p>
            <a:r>
              <a:rPr lang="uk-UA" dirty="0"/>
              <a:t> </a:t>
            </a:r>
            <a:r>
              <a:rPr lang="uk-UA" dirty="0" smtClean="0">
                <a:latin typeface="Azbuka02" pitchFamily="2" charset="-52"/>
              </a:rPr>
              <a:t>У </a:t>
            </a:r>
            <a:r>
              <a:rPr lang="uk-UA" sz="4000" dirty="0" smtClean="0">
                <a:latin typeface="Azbuka02" pitchFamily="2" charset="-52"/>
              </a:rPr>
              <a:t>Придніпров'ї </a:t>
            </a:r>
            <a:r>
              <a:rPr lang="uk-UA" sz="4000" dirty="0">
                <a:latin typeface="Azbuka02" pitchFamily="2" charset="-52"/>
              </a:rPr>
              <a:t>- Придніпровська, Криворізька, Запорізька;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32856"/>
            <a:ext cx="2857500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9179"/>
            <a:ext cx="4023229" cy="2149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21" y="4191473"/>
            <a:ext cx="2798763" cy="1858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5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76470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zbuka02" pitchFamily="2" charset="-52"/>
              </a:rPr>
              <a:t>У </a:t>
            </a:r>
            <a:r>
              <a:rPr lang="ru-RU" sz="2800" dirty="0" err="1" smtClean="0">
                <a:latin typeface="Azbuka02" pitchFamily="2" charset="-52"/>
              </a:rPr>
              <a:t>західних</a:t>
            </a:r>
            <a:r>
              <a:rPr lang="ru-RU" sz="2800" dirty="0" smtClean="0">
                <a:latin typeface="Azbuka02" pitchFamily="2" charset="-52"/>
              </a:rPr>
              <a:t> </a:t>
            </a:r>
            <a:r>
              <a:rPr lang="ru-RU" sz="2800" dirty="0">
                <a:latin typeface="Azbuka02" pitchFamily="2" charset="-52"/>
              </a:rPr>
              <a:t>областях - </a:t>
            </a:r>
            <a:r>
              <a:rPr lang="ru-RU" sz="2800" dirty="0" err="1">
                <a:latin typeface="Azbuka02" pitchFamily="2" charset="-52"/>
              </a:rPr>
              <a:t>Добротвірська</a:t>
            </a:r>
            <a:r>
              <a:rPr lang="ru-RU" sz="2800" dirty="0">
                <a:latin typeface="Azbuka02" pitchFamily="2" charset="-52"/>
              </a:rPr>
              <a:t>, </a:t>
            </a:r>
            <a:r>
              <a:rPr lang="ru-RU" sz="2800" dirty="0" err="1">
                <a:latin typeface="Azbuka02" pitchFamily="2" charset="-52"/>
              </a:rPr>
              <a:t>Бурштинська</a:t>
            </a:r>
            <a:r>
              <a:rPr lang="ru-RU" dirty="0"/>
              <a:t>,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8" y="2564904"/>
            <a:ext cx="4108450" cy="276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24" y="2903860"/>
            <a:ext cx="422749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879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868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Azbuka02" pitchFamily="2" charset="-52"/>
              </a:rPr>
              <a:t>Поблизу </a:t>
            </a:r>
            <a:r>
              <a:rPr lang="uk-UA" sz="3200" dirty="0">
                <a:latin typeface="Azbuka02" pitchFamily="2" charset="-52"/>
              </a:rPr>
              <a:t>Харкова (</a:t>
            </a:r>
            <a:r>
              <a:rPr lang="uk-UA" sz="3200" dirty="0" err="1">
                <a:latin typeface="Azbuka02" pitchFamily="2" charset="-52"/>
              </a:rPr>
              <a:t>Зміївська</a:t>
            </a:r>
            <a:r>
              <a:rPr lang="uk-UA" sz="3200" dirty="0">
                <a:latin typeface="Azbuka02" pitchFamily="2" charset="-52"/>
              </a:rPr>
              <a:t>), Києва (Трипільська), Вінниці (</a:t>
            </a:r>
            <a:r>
              <a:rPr lang="uk-UA" sz="3200" dirty="0" err="1">
                <a:latin typeface="Azbuka02" pitchFamily="2" charset="-52"/>
              </a:rPr>
              <a:t>Ладижинська</a:t>
            </a:r>
            <a:r>
              <a:rPr lang="uk-UA" sz="3200" dirty="0">
                <a:latin typeface="Azbuka02" pitchFamily="2" charset="-52"/>
              </a:rPr>
              <a:t>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647464" cy="2728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4904"/>
            <a:ext cx="4519710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0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Azbuka02" pitchFamily="2" charset="-52"/>
              </a:rPr>
              <a:t> </a:t>
            </a:r>
            <a:r>
              <a:rPr lang="uk-UA" sz="3200" dirty="0" smtClean="0">
                <a:latin typeface="Azbuka02" pitchFamily="2" charset="-52"/>
              </a:rPr>
              <a:t>АЕС - Рівненська, Південноукраїнська, Хмельницька і Запорізька (найпотужніша - 4 млн. кВт).</a:t>
            </a:r>
            <a:endParaRPr lang="uk-UA" sz="3200" dirty="0">
              <a:latin typeface="Azbuka02" pitchFamily="2" charset="-5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5" y="2420888"/>
            <a:ext cx="4416489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67" y="2648322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1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7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Azbuka02" pitchFamily="2" charset="-52"/>
              </a:rPr>
              <a:t>Більшість ГЕС споруджено на Дніпрі - Київська, Канівська, Кременчуцька, Дніпродзержинська та Каховська ГЕС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2857500" cy="143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89040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2620470"/>
            <a:ext cx="2664296" cy="183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8503"/>
            <a:ext cx="2857500" cy="186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30" y="4149080"/>
            <a:ext cx="2854350" cy="1898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6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713" y="47667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Azbuka02" pitchFamily="2" charset="-52"/>
              </a:rPr>
              <a:t>У перспективі повинно зрости число ГАЕС, а також невеликих ГЕС на середніх і малих річках. Це дасть можливість повніше використати наявні гідроресурси. Мало використовується енергія Сонця, вітру, надр Землі. Сонячна електростанція діє тільки в Криму, а вітрові - у Криму та на Львівщині. Потужність їх поки що незначна.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4373" y="3429000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Azbuka02" pitchFamily="2" charset="-52"/>
              </a:rPr>
              <a:t>Важливими елементами формування і функціонування територіальних галузевих, міжгалузевих, інтегральних комплексів є економіко-екологічні і демографічні. Вони сприяють у рамках ТВК кращому забезпеченню комплексної переробки сировини, використанню природних, трудових і матеріальних ресурсів, ефективній організації суспільного виробництва, створенню системи поселень із необхідними умовами праці і життя людей</a:t>
            </a:r>
            <a:r>
              <a:rPr lang="uk-UA" dirty="0" smtClean="0">
                <a:latin typeface="Azbuka02" pitchFamily="2" charset="-52"/>
              </a:rPr>
              <a:t>.</a:t>
            </a:r>
          </a:p>
          <a:p>
            <a:r>
              <a:rPr lang="uk-UA" dirty="0" smtClean="0">
                <a:latin typeface="Azbuka02" pitchFamily="2" charset="-52"/>
              </a:rPr>
              <a:t>У  межах Запорізького промислового вузла зосереджені всі типи електростанцій.</a:t>
            </a:r>
            <a:endParaRPr lang="en-US" dirty="0" smtClean="0">
              <a:latin typeface="Azbuka02" pitchFamily="2" charset="-52"/>
            </a:endParaRPr>
          </a:p>
          <a:p>
            <a:endParaRPr lang="uk-UA" dirty="0">
              <a:latin typeface="Azbuka02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964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115</TotalTime>
  <Words>313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Основні типи електростанцій</vt:lpstr>
      <vt:lpstr>Презентация PowerPoint</vt:lpstr>
      <vt:lpstr>ДРЕС, як правило, мають значну потужність і розміщуються у районах видобутку палива, поблизу річок, що дають воду для охолодження. </vt:lpstr>
      <vt:lpstr> У Придніпров'ї - Придніпровська, Криворізька, Запорізька;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типи електростанцій</dc:title>
  <dc:creator>User</dc:creator>
  <cp:lastModifiedBy>Svitlana</cp:lastModifiedBy>
  <cp:revision>12</cp:revision>
  <dcterms:created xsi:type="dcterms:W3CDTF">2014-10-12T07:37:14Z</dcterms:created>
  <dcterms:modified xsi:type="dcterms:W3CDTF">2014-10-27T17:45:29Z</dcterms:modified>
</cp:coreProperties>
</file>