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6B478-1C2A-4619-B36D-2ADACFC8A250}" type="datetimeFigureOut">
              <a:rPr lang="ru-RU" smtClean="0"/>
              <a:t>20.12.2013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D9C26-F314-4CC6-B4A9-EAE90AEA75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uk-UA" dirty="0" smtClean="0"/>
              <a:t>Гроші країн Азії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Гроші країн Азії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Гроші країн Азії</dc:title>
  <dc:creator>Галя</dc:creator>
  <cp:lastModifiedBy>Галя</cp:lastModifiedBy>
  <cp:revision>1</cp:revision>
  <dcterms:created xsi:type="dcterms:W3CDTF">2013-12-20T15:34:37Z</dcterms:created>
  <dcterms:modified xsi:type="dcterms:W3CDTF">2013-12-20T15:36:24Z</dcterms:modified>
</cp:coreProperties>
</file>