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8" r:id="rId5"/>
    <p:sldId id="261" r:id="rId6"/>
    <p:sldId id="279" r:id="rId7"/>
    <p:sldId id="280" r:id="rId8"/>
    <p:sldId id="284" r:id="rId9"/>
    <p:sldId id="281" r:id="rId10"/>
    <p:sldId id="282" r:id="rId11"/>
    <p:sldId id="283" r:id="rId12"/>
    <p:sldId id="27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C0C0"/>
    <a:srgbClr val="33CCCC"/>
    <a:srgbClr val="CCCC00"/>
    <a:srgbClr val="FF9999"/>
    <a:srgbClr val="1D528D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16D95-54FF-4B1A-A35D-E1538A6E9EF7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BFEF3EA-6463-47A9-85BE-7D971D194D49}">
      <dgm:prSet phldrT="[Текст]" custT="1"/>
      <dgm:spPr/>
      <dgm:t>
        <a:bodyPr/>
        <a:lstStyle/>
        <a:p>
          <a:r>
            <a:rPr lang="uk-UA" sz="5400" smtClean="0"/>
            <a:t>1</a:t>
          </a:r>
          <a:endParaRPr lang="ru-RU" sz="5400"/>
        </a:p>
      </dgm:t>
    </dgm:pt>
    <dgm:pt modelId="{703AE1D3-BCF2-41E2-B7C2-5FF8837DE813}" type="parTrans" cxnId="{657041A8-23DB-4D82-B77C-B4614E01CC4A}">
      <dgm:prSet/>
      <dgm:spPr/>
      <dgm:t>
        <a:bodyPr/>
        <a:lstStyle/>
        <a:p>
          <a:endParaRPr lang="ru-RU"/>
        </a:p>
      </dgm:t>
    </dgm:pt>
    <dgm:pt modelId="{70C0B24D-EB5B-4E0D-A537-FD9C7BCE0DCC}" type="sibTrans" cxnId="{657041A8-23DB-4D82-B77C-B4614E01CC4A}">
      <dgm:prSet/>
      <dgm:spPr/>
      <dgm:t>
        <a:bodyPr/>
        <a:lstStyle/>
        <a:p>
          <a:endParaRPr lang="ru-RU"/>
        </a:p>
      </dgm:t>
    </dgm:pt>
    <dgm:pt modelId="{329689BC-4F94-4DD5-9957-29956932B20C}">
      <dgm:prSet phldrT="[Текст]" custT="1"/>
      <dgm:spPr/>
      <dgm:t>
        <a:bodyPr/>
        <a:lstStyle/>
        <a:p>
          <a:pPr algn="ctr"/>
          <a:r>
            <a:rPr lang="uk-UA" sz="3200" dirty="0" smtClean="0"/>
            <a:t>О</a:t>
          </a:r>
          <a:r>
            <a:rPr lang="ru-RU" sz="3200" dirty="0" err="1" smtClean="0"/>
            <a:t>б'єднавчий</a:t>
          </a:r>
          <a:r>
            <a:rPr lang="ru-RU" sz="3200" dirty="0" smtClean="0"/>
            <a:t> собор </a:t>
          </a:r>
          <a:r>
            <a:rPr lang="ru-RU" sz="3200" dirty="0" err="1" smtClean="0"/>
            <a:t>викликав</a:t>
          </a:r>
          <a:r>
            <a:rPr lang="ru-RU" sz="3200" dirty="0" smtClean="0"/>
            <a:t> </a:t>
          </a:r>
          <a:r>
            <a:rPr lang="ru-RU" sz="3200" dirty="0" err="1" smtClean="0"/>
            <a:t>незадоволення</a:t>
          </a:r>
          <a:r>
            <a:rPr lang="ru-RU" sz="3200" dirty="0" smtClean="0"/>
            <a:t> </a:t>
          </a:r>
          <a:r>
            <a:rPr lang="ru-RU" sz="3200" dirty="0" err="1" smtClean="0"/>
            <a:t>Московського</a:t>
          </a:r>
          <a:r>
            <a:rPr lang="ru-RU" sz="3200" dirty="0" smtClean="0"/>
            <a:t> </a:t>
          </a:r>
          <a:r>
            <a:rPr lang="ru-RU" sz="3200" dirty="0" err="1" smtClean="0"/>
            <a:t>патріархату</a:t>
          </a:r>
          <a:endParaRPr lang="ru-RU" sz="3200" dirty="0"/>
        </a:p>
      </dgm:t>
    </dgm:pt>
    <dgm:pt modelId="{2823CCD0-28A4-4634-985D-1519DB56AF59}" type="parTrans" cxnId="{721B4AEE-0EEA-437E-9F7A-EBCE7FC2A411}">
      <dgm:prSet/>
      <dgm:spPr/>
      <dgm:t>
        <a:bodyPr/>
        <a:lstStyle/>
        <a:p>
          <a:endParaRPr lang="ru-RU"/>
        </a:p>
      </dgm:t>
    </dgm:pt>
    <dgm:pt modelId="{B33E0384-B2FC-4A9B-8C9D-D9F4B914D917}" type="sibTrans" cxnId="{721B4AEE-0EEA-437E-9F7A-EBCE7FC2A411}">
      <dgm:prSet/>
      <dgm:spPr/>
      <dgm:t>
        <a:bodyPr/>
        <a:lstStyle/>
        <a:p>
          <a:endParaRPr lang="ru-RU"/>
        </a:p>
      </dgm:t>
    </dgm:pt>
    <dgm:pt modelId="{05451354-6986-4A88-8EDF-D6A58D0D1C84}">
      <dgm:prSet phldrT="[Текст]" custT="1"/>
      <dgm:spPr/>
      <dgm:t>
        <a:bodyPr/>
        <a:lstStyle/>
        <a:p>
          <a:pPr algn="ctr"/>
          <a:r>
            <a:rPr lang="uk-UA" sz="3200" smtClean="0"/>
            <a:t>2</a:t>
          </a:r>
          <a:endParaRPr lang="ru-RU" sz="3200"/>
        </a:p>
      </dgm:t>
    </dgm:pt>
    <dgm:pt modelId="{EE6A5135-76CC-4819-8027-6CDC7242EF3F}" type="parTrans" cxnId="{A595AEA4-5793-4A37-905A-7B39399F8AC2}">
      <dgm:prSet/>
      <dgm:spPr/>
      <dgm:t>
        <a:bodyPr/>
        <a:lstStyle/>
        <a:p>
          <a:endParaRPr lang="ru-RU"/>
        </a:p>
      </dgm:t>
    </dgm:pt>
    <dgm:pt modelId="{F8E14BA0-18C3-411B-8486-FDE5C50BF5B3}" type="sibTrans" cxnId="{A595AEA4-5793-4A37-905A-7B39399F8AC2}">
      <dgm:prSet/>
      <dgm:spPr/>
      <dgm:t>
        <a:bodyPr/>
        <a:lstStyle/>
        <a:p>
          <a:endParaRPr lang="ru-RU"/>
        </a:p>
      </dgm:t>
    </dgm:pt>
    <dgm:pt modelId="{02894812-EEB8-4C19-A2B0-77E5F205AAED}">
      <dgm:prSet phldrT="[Текст]" custT="1"/>
      <dgm:spPr/>
      <dgm:t>
        <a:bodyPr/>
        <a:lstStyle/>
        <a:p>
          <a:pPr algn="ctr"/>
          <a:r>
            <a:rPr lang="ru-RU" sz="3200" dirty="0" smtClean="0"/>
            <a:t>Не </a:t>
          </a:r>
          <a:r>
            <a:rPr lang="ru-RU" sz="3200" dirty="0" err="1" smtClean="0"/>
            <a:t>визнав</a:t>
          </a:r>
          <a:r>
            <a:rPr lang="ru-RU" sz="3200" dirty="0" smtClean="0"/>
            <a:t> </a:t>
          </a:r>
          <a:r>
            <a:rPr lang="ru-RU" sz="3200" dirty="0" err="1" smtClean="0"/>
            <a:t>об'єднання</a:t>
          </a:r>
          <a:r>
            <a:rPr lang="ru-RU" sz="3200" dirty="0" smtClean="0"/>
            <a:t> 92-річний Мстислав, за </a:t>
          </a:r>
          <a:r>
            <a:rPr lang="ru-RU" sz="3200" dirty="0" err="1" smtClean="0"/>
            <a:t>яким</a:t>
          </a:r>
          <a:r>
            <a:rPr lang="ru-RU" sz="3200" dirty="0" smtClean="0"/>
            <a:t> </a:t>
          </a:r>
          <a:r>
            <a:rPr lang="ru-RU" sz="3200" dirty="0" err="1" smtClean="0"/>
            <a:t>пішла</a:t>
          </a:r>
          <a:r>
            <a:rPr lang="ru-RU" sz="3200" dirty="0" smtClean="0"/>
            <a:t> </a:t>
          </a:r>
          <a:r>
            <a:rPr lang="ru-RU" sz="3200" dirty="0" err="1" smtClean="0"/>
            <a:t>частина</a:t>
          </a:r>
          <a:r>
            <a:rPr lang="ru-RU" sz="3200" dirty="0" smtClean="0"/>
            <a:t> </a:t>
          </a:r>
          <a:r>
            <a:rPr lang="ru-RU" sz="3200" dirty="0" err="1" smtClean="0"/>
            <a:t>автоке-фалістських</a:t>
          </a:r>
          <a:r>
            <a:rPr lang="ru-RU" sz="3200" dirty="0" smtClean="0"/>
            <a:t> </a:t>
          </a:r>
          <a:r>
            <a:rPr lang="ru-RU" sz="3200" dirty="0" err="1" smtClean="0"/>
            <a:t>парафій</a:t>
          </a:r>
          <a:endParaRPr lang="ru-RU" sz="3200" dirty="0"/>
        </a:p>
      </dgm:t>
    </dgm:pt>
    <dgm:pt modelId="{22270487-0A10-4C43-A616-B39CDF2E2392}" type="parTrans" cxnId="{F568F4C0-C312-4AF1-932B-3552DDC90894}">
      <dgm:prSet/>
      <dgm:spPr/>
      <dgm:t>
        <a:bodyPr/>
        <a:lstStyle/>
        <a:p>
          <a:endParaRPr lang="ru-RU"/>
        </a:p>
      </dgm:t>
    </dgm:pt>
    <dgm:pt modelId="{14A1B84A-FF57-432A-B1F5-7CEBA5565A12}" type="sibTrans" cxnId="{F568F4C0-C312-4AF1-932B-3552DDC90894}">
      <dgm:prSet/>
      <dgm:spPr/>
      <dgm:t>
        <a:bodyPr/>
        <a:lstStyle/>
        <a:p>
          <a:endParaRPr lang="ru-RU"/>
        </a:p>
      </dgm:t>
    </dgm:pt>
    <dgm:pt modelId="{3B930167-792B-4B98-8047-BA51A8F07CF2}" type="pres">
      <dgm:prSet presAssocID="{BB316D95-54FF-4B1A-A35D-E1538A6E9E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70B247-BF2D-4C54-8187-EA1015E91FEE}" type="pres">
      <dgm:prSet presAssocID="{EBFEF3EA-6463-47A9-85BE-7D971D194D49}" presName="composite" presStyleCnt="0"/>
      <dgm:spPr/>
      <dgm:t>
        <a:bodyPr/>
        <a:lstStyle/>
        <a:p>
          <a:endParaRPr lang="ru-RU"/>
        </a:p>
      </dgm:t>
    </dgm:pt>
    <dgm:pt modelId="{15E058F4-C66C-47F4-AE8E-BD8AA5BDD3C9}" type="pres">
      <dgm:prSet presAssocID="{EBFEF3EA-6463-47A9-85BE-7D971D194D4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EE1B4-A484-402C-AA45-11512C266C27}" type="pres">
      <dgm:prSet presAssocID="{EBFEF3EA-6463-47A9-85BE-7D971D194D4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B2863-F783-487D-B3E9-C6A54E2677AC}" type="pres">
      <dgm:prSet presAssocID="{70C0B24D-EB5B-4E0D-A537-FD9C7BCE0DCC}" presName="sp" presStyleCnt="0"/>
      <dgm:spPr/>
      <dgm:t>
        <a:bodyPr/>
        <a:lstStyle/>
        <a:p>
          <a:endParaRPr lang="ru-RU"/>
        </a:p>
      </dgm:t>
    </dgm:pt>
    <dgm:pt modelId="{438F0F68-5491-4B0D-A1E2-15F0B072A504}" type="pres">
      <dgm:prSet presAssocID="{05451354-6986-4A88-8EDF-D6A58D0D1C84}" presName="composite" presStyleCnt="0"/>
      <dgm:spPr/>
      <dgm:t>
        <a:bodyPr/>
        <a:lstStyle/>
        <a:p>
          <a:endParaRPr lang="ru-RU"/>
        </a:p>
      </dgm:t>
    </dgm:pt>
    <dgm:pt modelId="{655A1EEA-5CE7-40FE-8C68-57A70866AB3E}" type="pres">
      <dgm:prSet presAssocID="{05451354-6986-4A88-8EDF-D6A58D0D1C8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608C5-B436-4FF1-8F5A-888A18029465}" type="pres">
      <dgm:prSet presAssocID="{05451354-6986-4A88-8EDF-D6A58D0D1C8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041A8-23DB-4D82-B77C-B4614E01CC4A}" srcId="{BB316D95-54FF-4B1A-A35D-E1538A6E9EF7}" destId="{EBFEF3EA-6463-47A9-85BE-7D971D194D49}" srcOrd="0" destOrd="0" parTransId="{703AE1D3-BCF2-41E2-B7C2-5FF8837DE813}" sibTransId="{70C0B24D-EB5B-4E0D-A537-FD9C7BCE0DCC}"/>
    <dgm:cxn modelId="{ED8AF2AD-DAB8-472A-BF76-73CCC3F96553}" type="presOf" srcId="{EBFEF3EA-6463-47A9-85BE-7D971D194D49}" destId="{15E058F4-C66C-47F4-AE8E-BD8AA5BDD3C9}" srcOrd="0" destOrd="0" presId="urn:microsoft.com/office/officeart/2005/8/layout/chevron2"/>
    <dgm:cxn modelId="{721B4AEE-0EEA-437E-9F7A-EBCE7FC2A411}" srcId="{EBFEF3EA-6463-47A9-85BE-7D971D194D49}" destId="{329689BC-4F94-4DD5-9957-29956932B20C}" srcOrd="0" destOrd="0" parTransId="{2823CCD0-28A4-4634-985D-1519DB56AF59}" sibTransId="{B33E0384-B2FC-4A9B-8C9D-D9F4B914D917}"/>
    <dgm:cxn modelId="{F568F4C0-C312-4AF1-932B-3552DDC90894}" srcId="{05451354-6986-4A88-8EDF-D6A58D0D1C84}" destId="{02894812-EEB8-4C19-A2B0-77E5F205AAED}" srcOrd="0" destOrd="0" parTransId="{22270487-0A10-4C43-A616-B39CDF2E2392}" sibTransId="{14A1B84A-FF57-432A-B1F5-7CEBA5565A12}"/>
    <dgm:cxn modelId="{5D27991F-8C14-4FE4-AE7F-21850703409E}" type="presOf" srcId="{05451354-6986-4A88-8EDF-D6A58D0D1C84}" destId="{655A1EEA-5CE7-40FE-8C68-57A70866AB3E}" srcOrd="0" destOrd="0" presId="urn:microsoft.com/office/officeart/2005/8/layout/chevron2"/>
    <dgm:cxn modelId="{695B3083-B718-4806-8C52-EC8E8F59BB4E}" type="presOf" srcId="{02894812-EEB8-4C19-A2B0-77E5F205AAED}" destId="{D04608C5-B436-4FF1-8F5A-888A18029465}" srcOrd="0" destOrd="0" presId="urn:microsoft.com/office/officeart/2005/8/layout/chevron2"/>
    <dgm:cxn modelId="{A595AEA4-5793-4A37-905A-7B39399F8AC2}" srcId="{BB316D95-54FF-4B1A-A35D-E1538A6E9EF7}" destId="{05451354-6986-4A88-8EDF-D6A58D0D1C84}" srcOrd="1" destOrd="0" parTransId="{EE6A5135-76CC-4819-8027-6CDC7242EF3F}" sibTransId="{F8E14BA0-18C3-411B-8486-FDE5C50BF5B3}"/>
    <dgm:cxn modelId="{73ED6D9F-3C9D-42FF-B7BF-12916EA2477E}" type="presOf" srcId="{BB316D95-54FF-4B1A-A35D-E1538A6E9EF7}" destId="{3B930167-792B-4B98-8047-BA51A8F07CF2}" srcOrd="0" destOrd="0" presId="urn:microsoft.com/office/officeart/2005/8/layout/chevron2"/>
    <dgm:cxn modelId="{18C6A1A6-D51B-435D-9177-6673E9F1C956}" type="presOf" srcId="{329689BC-4F94-4DD5-9957-29956932B20C}" destId="{C8DEE1B4-A484-402C-AA45-11512C266C27}" srcOrd="0" destOrd="0" presId="urn:microsoft.com/office/officeart/2005/8/layout/chevron2"/>
    <dgm:cxn modelId="{253BF3A0-1A56-45B7-81FC-3D1D4F04774C}" type="presParOf" srcId="{3B930167-792B-4B98-8047-BA51A8F07CF2}" destId="{3E70B247-BF2D-4C54-8187-EA1015E91FEE}" srcOrd="0" destOrd="0" presId="urn:microsoft.com/office/officeart/2005/8/layout/chevron2"/>
    <dgm:cxn modelId="{F7F73B9B-96CC-4107-B50E-654A979F452E}" type="presParOf" srcId="{3E70B247-BF2D-4C54-8187-EA1015E91FEE}" destId="{15E058F4-C66C-47F4-AE8E-BD8AA5BDD3C9}" srcOrd="0" destOrd="0" presId="urn:microsoft.com/office/officeart/2005/8/layout/chevron2"/>
    <dgm:cxn modelId="{8366A9B4-9C50-4771-9802-CAD403DA02C7}" type="presParOf" srcId="{3E70B247-BF2D-4C54-8187-EA1015E91FEE}" destId="{C8DEE1B4-A484-402C-AA45-11512C266C27}" srcOrd="1" destOrd="0" presId="urn:microsoft.com/office/officeart/2005/8/layout/chevron2"/>
    <dgm:cxn modelId="{C72FF2C4-5690-4486-B8B2-CB0748178CA1}" type="presParOf" srcId="{3B930167-792B-4B98-8047-BA51A8F07CF2}" destId="{9CBB2863-F783-487D-B3E9-C6A54E2677AC}" srcOrd="1" destOrd="0" presId="urn:microsoft.com/office/officeart/2005/8/layout/chevron2"/>
    <dgm:cxn modelId="{30687D89-F56A-4F0A-BB98-477CB2F062CF}" type="presParOf" srcId="{3B930167-792B-4B98-8047-BA51A8F07CF2}" destId="{438F0F68-5491-4B0D-A1E2-15F0B072A504}" srcOrd="2" destOrd="0" presId="urn:microsoft.com/office/officeart/2005/8/layout/chevron2"/>
    <dgm:cxn modelId="{7A9EB847-9416-4AB8-8860-97F30C8EC23B}" type="presParOf" srcId="{438F0F68-5491-4B0D-A1E2-15F0B072A504}" destId="{655A1EEA-5CE7-40FE-8C68-57A70866AB3E}" srcOrd="0" destOrd="0" presId="urn:microsoft.com/office/officeart/2005/8/layout/chevron2"/>
    <dgm:cxn modelId="{252A0FA6-AFE8-476D-8824-28FDC8B87B22}" type="presParOf" srcId="{438F0F68-5491-4B0D-A1E2-15F0B072A504}" destId="{D04608C5-B436-4FF1-8F5A-888A180294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37D69-B575-4829-BD9D-E9F94D0F8CC4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CD96A22-9887-44CB-9464-9EDE1640341B}">
      <dgm:prSet phldrT="[Текст]"/>
      <dgm:spPr/>
      <dgm:t>
        <a:bodyPr/>
        <a:lstStyle/>
        <a:p>
          <a:r>
            <a:rPr lang="uk-UA" dirty="0" smtClean="0"/>
            <a:t>Є</a:t>
          </a:r>
          <a:r>
            <a:rPr lang="ru-RU" dirty="0" err="1" smtClean="0"/>
            <a:t>вангельських</a:t>
          </a:r>
          <a:r>
            <a:rPr lang="ru-RU" dirty="0" smtClean="0"/>
            <a:t> </a:t>
          </a:r>
          <a:r>
            <a:rPr lang="ru-RU" dirty="0" err="1" smtClean="0"/>
            <a:t>християн-баптистів</a:t>
          </a:r>
          <a:endParaRPr lang="ru-RU" dirty="0"/>
        </a:p>
      </dgm:t>
    </dgm:pt>
    <dgm:pt modelId="{5FC4A69B-5C66-4396-9EBB-B2D06F689BAB}" type="parTrans" cxnId="{7CD0238A-5E42-4099-B118-D733DCFA8428}">
      <dgm:prSet/>
      <dgm:spPr/>
      <dgm:t>
        <a:bodyPr/>
        <a:lstStyle/>
        <a:p>
          <a:endParaRPr lang="ru-RU"/>
        </a:p>
      </dgm:t>
    </dgm:pt>
    <dgm:pt modelId="{16A483AC-81E7-404F-BC79-7C77FBA98D5D}" type="sibTrans" cxnId="{7CD0238A-5E42-4099-B118-D733DCFA8428}">
      <dgm:prSet/>
      <dgm:spPr/>
      <dgm:t>
        <a:bodyPr/>
        <a:lstStyle/>
        <a:p>
          <a:endParaRPr lang="ru-RU"/>
        </a:p>
      </dgm:t>
    </dgm:pt>
    <dgm:pt modelId="{A750EC87-E368-4AE0-A55C-2886FDE2BC4C}">
      <dgm:prSet phldrT="[Текст]"/>
      <dgm:spPr/>
      <dgm:t>
        <a:bodyPr/>
        <a:lstStyle/>
        <a:p>
          <a:r>
            <a:rPr lang="ru-RU" dirty="0" err="1" smtClean="0"/>
            <a:t>Свідків</a:t>
          </a:r>
          <a:r>
            <a:rPr lang="ru-RU" dirty="0" smtClean="0"/>
            <a:t> </a:t>
          </a:r>
          <a:r>
            <a:rPr lang="ru-RU" dirty="0" err="1" smtClean="0"/>
            <a:t>Єгови</a:t>
          </a:r>
          <a:endParaRPr lang="ru-RU" dirty="0"/>
        </a:p>
      </dgm:t>
    </dgm:pt>
    <dgm:pt modelId="{D126764D-F88E-4C22-BC65-5F97CDD29828}" type="parTrans" cxnId="{004881EF-0976-45D4-A0B5-9D542315F223}">
      <dgm:prSet/>
      <dgm:spPr/>
      <dgm:t>
        <a:bodyPr/>
        <a:lstStyle/>
        <a:p>
          <a:endParaRPr lang="ru-RU"/>
        </a:p>
      </dgm:t>
    </dgm:pt>
    <dgm:pt modelId="{9EBE5058-1BA8-4CDD-B0F8-2C04D27CDCAC}" type="sibTrans" cxnId="{004881EF-0976-45D4-A0B5-9D542315F223}">
      <dgm:prSet/>
      <dgm:spPr/>
      <dgm:t>
        <a:bodyPr/>
        <a:lstStyle/>
        <a:p>
          <a:endParaRPr lang="ru-RU"/>
        </a:p>
      </dgm:t>
    </dgm:pt>
    <dgm:pt modelId="{5692C04A-CAF2-4E89-8583-C69CA7F921E4}">
      <dgm:prSet phldrT="[Текст]"/>
      <dgm:spPr/>
      <dgm:t>
        <a:bodyPr/>
        <a:lstStyle/>
        <a:p>
          <a:r>
            <a:rPr lang="ru-RU" dirty="0" err="1" smtClean="0"/>
            <a:t>Адвентистів</a:t>
          </a:r>
          <a:r>
            <a:rPr lang="ru-RU" dirty="0" smtClean="0"/>
            <a:t> </a:t>
          </a:r>
          <a:r>
            <a:rPr lang="ru-RU" dirty="0" err="1" smtClean="0"/>
            <a:t>сьомого</a:t>
          </a:r>
          <a:r>
            <a:rPr lang="ru-RU" dirty="0" smtClean="0"/>
            <a:t> дня</a:t>
          </a:r>
          <a:endParaRPr lang="ru-RU" dirty="0"/>
        </a:p>
      </dgm:t>
    </dgm:pt>
    <dgm:pt modelId="{0FCEC322-AEEF-4126-96E9-304767AC927A}" type="parTrans" cxnId="{1204FE8A-98B2-44C5-BF40-A54427B128A1}">
      <dgm:prSet/>
      <dgm:spPr/>
      <dgm:t>
        <a:bodyPr/>
        <a:lstStyle/>
        <a:p>
          <a:endParaRPr lang="ru-RU"/>
        </a:p>
      </dgm:t>
    </dgm:pt>
    <dgm:pt modelId="{B58C5520-161E-4530-A530-55F73BA5EFC7}" type="sibTrans" cxnId="{1204FE8A-98B2-44C5-BF40-A54427B128A1}">
      <dgm:prSet/>
      <dgm:spPr/>
      <dgm:t>
        <a:bodyPr/>
        <a:lstStyle/>
        <a:p>
          <a:endParaRPr lang="ru-RU"/>
        </a:p>
      </dgm:t>
    </dgm:pt>
    <dgm:pt modelId="{6CD5E4AA-3FC8-4481-9C3E-379DD5749FB4}" type="pres">
      <dgm:prSet presAssocID="{98637D69-B575-4829-BD9D-E9F94D0F8CC4}" presName="linear" presStyleCnt="0">
        <dgm:presLayoutVars>
          <dgm:dir/>
          <dgm:animLvl val="lvl"/>
          <dgm:resizeHandles val="exact"/>
        </dgm:presLayoutVars>
      </dgm:prSet>
      <dgm:spPr/>
    </dgm:pt>
    <dgm:pt modelId="{4242D7E3-7AB7-4F37-AABF-DEB4D72DE949}" type="pres">
      <dgm:prSet presAssocID="{ACD96A22-9887-44CB-9464-9EDE1640341B}" presName="parentLin" presStyleCnt="0"/>
      <dgm:spPr/>
    </dgm:pt>
    <dgm:pt modelId="{856A32DF-C8A9-4298-AD94-D22D4F033681}" type="pres">
      <dgm:prSet presAssocID="{ACD96A22-9887-44CB-9464-9EDE1640341B}" presName="parentLeftMargin" presStyleLbl="node1" presStyleIdx="0" presStyleCnt="3"/>
      <dgm:spPr/>
    </dgm:pt>
    <dgm:pt modelId="{641A331A-345E-4F75-8EBB-115F8DA44E1E}" type="pres">
      <dgm:prSet presAssocID="{ACD96A22-9887-44CB-9464-9EDE164034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B73A4-03DA-492E-9D4C-82C7FCB4EE24}" type="pres">
      <dgm:prSet presAssocID="{ACD96A22-9887-44CB-9464-9EDE1640341B}" presName="negativeSpace" presStyleCnt="0"/>
      <dgm:spPr/>
    </dgm:pt>
    <dgm:pt modelId="{AFB57475-A267-4924-9446-94964FB16654}" type="pres">
      <dgm:prSet presAssocID="{ACD96A22-9887-44CB-9464-9EDE1640341B}" presName="childText" presStyleLbl="conFgAcc1" presStyleIdx="0" presStyleCnt="3">
        <dgm:presLayoutVars>
          <dgm:bulletEnabled val="1"/>
        </dgm:presLayoutVars>
      </dgm:prSet>
      <dgm:spPr/>
    </dgm:pt>
    <dgm:pt modelId="{BE6FF3C1-924B-40A2-AF51-9764A7392745}" type="pres">
      <dgm:prSet presAssocID="{16A483AC-81E7-404F-BC79-7C77FBA98D5D}" presName="spaceBetweenRectangles" presStyleCnt="0"/>
      <dgm:spPr/>
    </dgm:pt>
    <dgm:pt modelId="{2F8AB939-427E-455A-B485-C31C80A76AB2}" type="pres">
      <dgm:prSet presAssocID="{A750EC87-E368-4AE0-A55C-2886FDE2BC4C}" presName="parentLin" presStyleCnt="0"/>
      <dgm:spPr/>
    </dgm:pt>
    <dgm:pt modelId="{3D7C31A1-888F-4C74-9C03-9B4A25B9E1A8}" type="pres">
      <dgm:prSet presAssocID="{A750EC87-E368-4AE0-A55C-2886FDE2BC4C}" presName="parentLeftMargin" presStyleLbl="node1" presStyleIdx="0" presStyleCnt="3"/>
      <dgm:spPr/>
    </dgm:pt>
    <dgm:pt modelId="{109DBC48-1685-48AC-BD80-D1F80E6990B9}" type="pres">
      <dgm:prSet presAssocID="{A750EC87-E368-4AE0-A55C-2886FDE2BC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8B3B3-6E79-410E-A1B3-3D6A32597827}" type="pres">
      <dgm:prSet presAssocID="{A750EC87-E368-4AE0-A55C-2886FDE2BC4C}" presName="negativeSpace" presStyleCnt="0"/>
      <dgm:spPr/>
    </dgm:pt>
    <dgm:pt modelId="{0C0A0B95-683E-4AEB-A9A4-684C39E96D69}" type="pres">
      <dgm:prSet presAssocID="{A750EC87-E368-4AE0-A55C-2886FDE2BC4C}" presName="childText" presStyleLbl="conFgAcc1" presStyleIdx="1" presStyleCnt="3">
        <dgm:presLayoutVars>
          <dgm:bulletEnabled val="1"/>
        </dgm:presLayoutVars>
      </dgm:prSet>
      <dgm:spPr/>
    </dgm:pt>
    <dgm:pt modelId="{DDF6508D-78E7-46D3-9A66-93B76FD5EF9E}" type="pres">
      <dgm:prSet presAssocID="{9EBE5058-1BA8-4CDD-B0F8-2C04D27CDCAC}" presName="spaceBetweenRectangles" presStyleCnt="0"/>
      <dgm:spPr/>
    </dgm:pt>
    <dgm:pt modelId="{CF890403-B82E-49F4-A044-9ACBB336096A}" type="pres">
      <dgm:prSet presAssocID="{5692C04A-CAF2-4E89-8583-C69CA7F921E4}" presName="parentLin" presStyleCnt="0"/>
      <dgm:spPr/>
    </dgm:pt>
    <dgm:pt modelId="{6D7A3CEC-27F8-4E02-BEB9-521599F008A4}" type="pres">
      <dgm:prSet presAssocID="{5692C04A-CAF2-4E89-8583-C69CA7F921E4}" presName="parentLeftMargin" presStyleLbl="node1" presStyleIdx="1" presStyleCnt="3"/>
      <dgm:spPr/>
    </dgm:pt>
    <dgm:pt modelId="{53C76342-7C34-40BF-9404-D142AF38F141}" type="pres">
      <dgm:prSet presAssocID="{5692C04A-CAF2-4E89-8583-C69CA7F921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1FBD2-5B33-44B9-BB0C-7B7BF98163C6}" type="pres">
      <dgm:prSet presAssocID="{5692C04A-CAF2-4E89-8583-C69CA7F921E4}" presName="negativeSpace" presStyleCnt="0"/>
      <dgm:spPr/>
    </dgm:pt>
    <dgm:pt modelId="{8C9D20CF-7176-47E3-B471-2EB70C3491A5}" type="pres">
      <dgm:prSet presAssocID="{5692C04A-CAF2-4E89-8583-C69CA7F921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AC8E18-5098-477E-B149-A6FBF6CA70E9}" type="presOf" srcId="{ACD96A22-9887-44CB-9464-9EDE1640341B}" destId="{856A32DF-C8A9-4298-AD94-D22D4F033681}" srcOrd="0" destOrd="0" presId="urn:microsoft.com/office/officeart/2005/8/layout/list1"/>
    <dgm:cxn modelId="{31E4FD20-E565-4D66-A408-F6AC09F4AE81}" type="presOf" srcId="{5692C04A-CAF2-4E89-8583-C69CA7F921E4}" destId="{6D7A3CEC-27F8-4E02-BEB9-521599F008A4}" srcOrd="0" destOrd="0" presId="urn:microsoft.com/office/officeart/2005/8/layout/list1"/>
    <dgm:cxn modelId="{825FD6DA-FE39-4014-B997-A27E41168669}" type="presOf" srcId="{ACD96A22-9887-44CB-9464-9EDE1640341B}" destId="{641A331A-345E-4F75-8EBB-115F8DA44E1E}" srcOrd="1" destOrd="0" presId="urn:microsoft.com/office/officeart/2005/8/layout/list1"/>
    <dgm:cxn modelId="{004881EF-0976-45D4-A0B5-9D542315F223}" srcId="{98637D69-B575-4829-BD9D-E9F94D0F8CC4}" destId="{A750EC87-E368-4AE0-A55C-2886FDE2BC4C}" srcOrd="1" destOrd="0" parTransId="{D126764D-F88E-4C22-BC65-5F97CDD29828}" sibTransId="{9EBE5058-1BA8-4CDD-B0F8-2C04D27CDCAC}"/>
    <dgm:cxn modelId="{156DD844-4E8F-417C-9981-E4D333BD4E77}" type="presOf" srcId="{A750EC87-E368-4AE0-A55C-2886FDE2BC4C}" destId="{109DBC48-1685-48AC-BD80-D1F80E6990B9}" srcOrd="1" destOrd="0" presId="urn:microsoft.com/office/officeart/2005/8/layout/list1"/>
    <dgm:cxn modelId="{7CD0238A-5E42-4099-B118-D733DCFA8428}" srcId="{98637D69-B575-4829-BD9D-E9F94D0F8CC4}" destId="{ACD96A22-9887-44CB-9464-9EDE1640341B}" srcOrd="0" destOrd="0" parTransId="{5FC4A69B-5C66-4396-9EBB-B2D06F689BAB}" sibTransId="{16A483AC-81E7-404F-BC79-7C77FBA98D5D}"/>
    <dgm:cxn modelId="{4F941368-B066-4B85-BAB0-762032F10951}" type="presOf" srcId="{98637D69-B575-4829-BD9D-E9F94D0F8CC4}" destId="{6CD5E4AA-3FC8-4481-9C3E-379DD5749FB4}" srcOrd="0" destOrd="0" presId="urn:microsoft.com/office/officeart/2005/8/layout/list1"/>
    <dgm:cxn modelId="{85B555C8-EE48-4DF5-AB89-71176C191C5D}" type="presOf" srcId="{A750EC87-E368-4AE0-A55C-2886FDE2BC4C}" destId="{3D7C31A1-888F-4C74-9C03-9B4A25B9E1A8}" srcOrd="0" destOrd="0" presId="urn:microsoft.com/office/officeart/2005/8/layout/list1"/>
    <dgm:cxn modelId="{1204FE8A-98B2-44C5-BF40-A54427B128A1}" srcId="{98637D69-B575-4829-BD9D-E9F94D0F8CC4}" destId="{5692C04A-CAF2-4E89-8583-C69CA7F921E4}" srcOrd="2" destOrd="0" parTransId="{0FCEC322-AEEF-4126-96E9-304767AC927A}" sibTransId="{B58C5520-161E-4530-A530-55F73BA5EFC7}"/>
    <dgm:cxn modelId="{6034D7C9-014A-4E34-8D9A-8D56AE04C4BD}" type="presOf" srcId="{5692C04A-CAF2-4E89-8583-C69CA7F921E4}" destId="{53C76342-7C34-40BF-9404-D142AF38F141}" srcOrd="1" destOrd="0" presId="urn:microsoft.com/office/officeart/2005/8/layout/list1"/>
    <dgm:cxn modelId="{E722CC49-CB71-449E-946C-692F7FD1208D}" type="presParOf" srcId="{6CD5E4AA-3FC8-4481-9C3E-379DD5749FB4}" destId="{4242D7E3-7AB7-4F37-AABF-DEB4D72DE949}" srcOrd="0" destOrd="0" presId="urn:microsoft.com/office/officeart/2005/8/layout/list1"/>
    <dgm:cxn modelId="{8F675C7F-3AC5-4197-893F-40E64427306B}" type="presParOf" srcId="{4242D7E3-7AB7-4F37-AABF-DEB4D72DE949}" destId="{856A32DF-C8A9-4298-AD94-D22D4F033681}" srcOrd="0" destOrd="0" presId="urn:microsoft.com/office/officeart/2005/8/layout/list1"/>
    <dgm:cxn modelId="{2E010B22-DB4D-4730-A8BA-E7697B8BC6F6}" type="presParOf" srcId="{4242D7E3-7AB7-4F37-AABF-DEB4D72DE949}" destId="{641A331A-345E-4F75-8EBB-115F8DA44E1E}" srcOrd="1" destOrd="0" presId="urn:microsoft.com/office/officeart/2005/8/layout/list1"/>
    <dgm:cxn modelId="{1CD542C6-071E-4A0E-8A60-2855DD03BAF6}" type="presParOf" srcId="{6CD5E4AA-3FC8-4481-9C3E-379DD5749FB4}" destId="{33EB73A4-03DA-492E-9D4C-82C7FCB4EE24}" srcOrd="1" destOrd="0" presId="urn:microsoft.com/office/officeart/2005/8/layout/list1"/>
    <dgm:cxn modelId="{7A1CC369-D67F-40DB-9844-719B17744B26}" type="presParOf" srcId="{6CD5E4AA-3FC8-4481-9C3E-379DD5749FB4}" destId="{AFB57475-A267-4924-9446-94964FB16654}" srcOrd="2" destOrd="0" presId="urn:microsoft.com/office/officeart/2005/8/layout/list1"/>
    <dgm:cxn modelId="{EE62C4BF-88D9-4F9E-ADE7-D87B101F5A49}" type="presParOf" srcId="{6CD5E4AA-3FC8-4481-9C3E-379DD5749FB4}" destId="{BE6FF3C1-924B-40A2-AF51-9764A7392745}" srcOrd="3" destOrd="0" presId="urn:microsoft.com/office/officeart/2005/8/layout/list1"/>
    <dgm:cxn modelId="{1DF13BAD-8BD2-466C-8D71-A978F7F6396D}" type="presParOf" srcId="{6CD5E4AA-3FC8-4481-9C3E-379DD5749FB4}" destId="{2F8AB939-427E-455A-B485-C31C80A76AB2}" srcOrd="4" destOrd="0" presId="urn:microsoft.com/office/officeart/2005/8/layout/list1"/>
    <dgm:cxn modelId="{0631951A-0694-49D6-BBFB-7E80053AED88}" type="presParOf" srcId="{2F8AB939-427E-455A-B485-C31C80A76AB2}" destId="{3D7C31A1-888F-4C74-9C03-9B4A25B9E1A8}" srcOrd="0" destOrd="0" presId="urn:microsoft.com/office/officeart/2005/8/layout/list1"/>
    <dgm:cxn modelId="{A2F8E145-1D0D-4ED7-B09B-172B1B827753}" type="presParOf" srcId="{2F8AB939-427E-455A-B485-C31C80A76AB2}" destId="{109DBC48-1685-48AC-BD80-D1F80E6990B9}" srcOrd="1" destOrd="0" presId="urn:microsoft.com/office/officeart/2005/8/layout/list1"/>
    <dgm:cxn modelId="{BE576CBC-A112-4F85-963F-FABA2C5D8DD4}" type="presParOf" srcId="{6CD5E4AA-3FC8-4481-9C3E-379DD5749FB4}" destId="{4E38B3B3-6E79-410E-A1B3-3D6A32597827}" srcOrd="5" destOrd="0" presId="urn:microsoft.com/office/officeart/2005/8/layout/list1"/>
    <dgm:cxn modelId="{DD973E1E-BC33-4DFB-B4FC-32AADD246636}" type="presParOf" srcId="{6CD5E4AA-3FC8-4481-9C3E-379DD5749FB4}" destId="{0C0A0B95-683E-4AEB-A9A4-684C39E96D69}" srcOrd="6" destOrd="0" presId="urn:microsoft.com/office/officeart/2005/8/layout/list1"/>
    <dgm:cxn modelId="{7F9F93F5-E2FF-4CCF-B77F-479AE23B1B8F}" type="presParOf" srcId="{6CD5E4AA-3FC8-4481-9C3E-379DD5749FB4}" destId="{DDF6508D-78E7-46D3-9A66-93B76FD5EF9E}" srcOrd="7" destOrd="0" presId="urn:microsoft.com/office/officeart/2005/8/layout/list1"/>
    <dgm:cxn modelId="{5AC7B568-471D-45F4-86F5-10D8909FE64D}" type="presParOf" srcId="{6CD5E4AA-3FC8-4481-9C3E-379DD5749FB4}" destId="{CF890403-B82E-49F4-A044-9ACBB336096A}" srcOrd="8" destOrd="0" presId="urn:microsoft.com/office/officeart/2005/8/layout/list1"/>
    <dgm:cxn modelId="{B667624C-92AF-44B8-90A9-8A7ECFD01EBF}" type="presParOf" srcId="{CF890403-B82E-49F4-A044-9ACBB336096A}" destId="{6D7A3CEC-27F8-4E02-BEB9-521599F008A4}" srcOrd="0" destOrd="0" presId="urn:microsoft.com/office/officeart/2005/8/layout/list1"/>
    <dgm:cxn modelId="{6682004D-8D2F-494E-8F93-B039BA3B1DB2}" type="presParOf" srcId="{CF890403-B82E-49F4-A044-9ACBB336096A}" destId="{53C76342-7C34-40BF-9404-D142AF38F141}" srcOrd="1" destOrd="0" presId="urn:microsoft.com/office/officeart/2005/8/layout/list1"/>
    <dgm:cxn modelId="{12AD74FF-BF87-4782-98E1-D1841F90424D}" type="presParOf" srcId="{6CD5E4AA-3FC8-4481-9C3E-379DD5749FB4}" destId="{0B21FBD2-5B33-44B9-BB0C-7B7BF98163C6}" srcOrd="9" destOrd="0" presId="urn:microsoft.com/office/officeart/2005/8/layout/list1"/>
    <dgm:cxn modelId="{BB357481-3FF1-4E86-B611-82768D16C0BD}" type="presParOf" srcId="{6CD5E4AA-3FC8-4481-9C3E-379DD5749FB4}" destId="{8C9D20CF-7176-47E3-B471-2EB70C3491A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DB8D8F-69C5-44BE-AA1B-BDB6414471B4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E50393-E054-438B-BB52-5119753EE34A}">
      <dgm:prSet phldrT="[Текст]"/>
      <dgm:spPr/>
      <dgm:t>
        <a:bodyPr/>
        <a:lstStyle/>
        <a:p>
          <a:r>
            <a:rPr lang="uk-UA" dirty="0" smtClean="0"/>
            <a:t>Києві</a:t>
          </a:r>
          <a:endParaRPr lang="ru-RU" dirty="0"/>
        </a:p>
      </dgm:t>
    </dgm:pt>
    <dgm:pt modelId="{A755E9D2-CFD8-4A5A-A287-AD67D9BD9730}" type="parTrans" cxnId="{47C6812E-5F9A-4965-AD3E-29D02CBE8537}">
      <dgm:prSet/>
      <dgm:spPr/>
      <dgm:t>
        <a:bodyPr/>
        <a:lstStyle/>
        <a:p>
          <a:endParaRPr lang="ru-RU"/>
        </a:p>
      </dgm:t>
    </dgm:pt>
    <dgm:pt modelId="{A9AE8676-7270-4041-B17C-BA8064E00DDA}" type="sibTrans" cxnId="{47C6812E-5F9A-4965-AD3E-29D02CBE8537}">
      <dgm:prSet/>
      <dgm:spPr/>
      <dgm:t>
        <a:bodyPr/>
        <a:lstStyle/>
        <a:p>
          <a:endParaRPr lang="ru-RU"/>
        </a:p>
      </dgm:t>
    </dgm:pt>
    <dgm:pt modelId="{44D91561-EC01-42D9-856D-8A4475F9F7D0}">
      <dgm:prSet phldrT="[Текст]"/>
      <dgm:spPr/>
      <dgm:t>
        <a:bodyPr/>
        <a:lstStyle/>
        <a:p>
          <a:r>
            <a:rPr lang="uk-UA" dirty="0" smtClean="0"/>
            <a:t>Одесі</a:t>
          </a:r>
          <a:endParaRPr lang="ru-RU" dirty="0"/>
        </a:p>
      </dgm:t>
    </dgm:pt>
    <dgm:pt modelId="{EEB3D5C3-F14A-4C58-8A1C-C9F39D985653}" type="parTrans" cxnId="{A340B635-333E-47A2-9D30-B5F4E717286C}">
      <dgm:prSet/>
      <dgm:spPr/>
      <dgm:t>
        <a:bodyPr/>
        <a:lstStyle/>
        <a:p>
          <a:endParaRPr lang="ru-RU"/>
        </a:p>
      </dgm:t>
    </dgm:pt>
    <dgm:pt modelId="{F8D49137-053D-473C-89AC-05AF03E4BD97}" type="sibTrans" cxnId="{A340B635-333E-47A2-9D30-B5F4E717286C}">
      <dgm:prSet/>
      <dgm:spPr/>
      <dgm:t>
        <a:bodyPr/>
        <a:lstStyle/>
        <a:p>
          <a:endParaRPr lang="ru-RU"/>
        </a:p>
      </dgm:t>
    </dgm:pt>
    <dgm:pt modelId="{B3220D81-12A9-45B9-A398-F0EDB6A5E901}">
      <dgm:prSet phldrT="[Текст]"/>
      <dgm:spPr/>
      <dgm:t>
        <a:bodyPr/>
        <a:lstStyle/>
        <a:p>
          <a:r>
            <a:rPr lang="uk-UA" dirty="0" smtClean="0"/>
            <a:t>Криму</a:t>
          </a:r>
          <a:endParaRPr lang="ru-RU" dirty="0"/>
        </a:p>
      </dgm:t>
    </dgm:pt>
    <dgm:pt modelId="{87307275-1CF8-4C2E-A883-D7B8DDA303B9}" type="parTrans" cxnId="{0FA8DA67-7099-4AF3-B50E-BE29C4386DD2}">
      <dgm:prSet/>
      <dgm:spPr/>
      <dgm:t>
        <a:bodyPr/>
        <a:lstStyle/>
        <a:p>
          <a:endParaRPr lang="ru-RU"/>
        </a:p>
      </dgm:t>
    </dgm:pt>
    <dgm:pt modelId="{4CCAEF81-946F-434F-A7F9-F02B504E3D57}" type="sibTrans" cxnId="{0FA8DA67-7099-4AF3-B50E-BE29C4386DD2}">
      <dgm:prSet/>
      <dgm:spPr/>
      <dgm:t>
        <a:bodyPr/>
        <a:lstStyle/>
        <a:p>
          <a:endParaRPr lang="ru-RU"/>
        </a:p>
      </dgm:t>
    </dgm:pt>
    <dgm:pt modelId="{B3C3C51B-65D5-44CA-A798-9ACC32957D7E}">
      <dgm:prSet phldrT="[Текст]"/>
      <dgm:spPr/>
      <dgm:t>
        <a:bodyPr/>
        <a:lstStyle/>
        <a:p>
          <a:r>
            <a:rPr lang="uk-UA" dirty="0" smtClean="0"/>
            <a:t>Львову</a:t>
          </a:r>
          <a:endParaRPr lang="ru-RU" dirty="0"/>
        </a:p>
      </dgm:t>
    </dgm:pt>
    <dgm:pt modelId="{BAF8AD1A-201C-4223-8443-77F00EC7F87C}" type="parTrans" cxnId="{A42DB09A-48B4-4A23-AAED-7802A444BE1A}">
      <dgm:prSet/>
      <dgm:spPr/>
      <dgm:t>
        <a:bodyPr/>
        <a:lstStyle/>
        <a:p>
          <a:endParaRPr lang="ru-RU"/>
        </a:p>
      </dgm:t>
    </dgm:pt>
    <dgm:pt modelId="{2E30DCD4-F8D7-4A23-81FC-D853905CA036}" type="sibTrans" cxnId="{A42DB09A-48B4-4A23-AAED-7802A444BE1A}">
      <dgm:prSet/>
      <dgm:spPr/>
      <dgm:t>
        <a:bodyPr/>
        <a:lstStyle/>
        <a:p>
          <a:endParaRPr lang="ru-RU"/>
        </a:p>
      </dgm:t>
    </dgm:pt>
    <dgm:pt modelId="{72AB74A6-DA57-4807-8DEE-3BE138E70176}">
      <dgm:prSet phldrT="[Текст]"/>
      <dgm:spPr/>
      <dgm:t>
        <a:bodyPr/>
        <a:lstStyle/>
        <a:p>
          <a:r>
            <a:rPr lang="uk-UA" dirty="0" smtClean="0"/>
            <a:t>Та інших містах України</a:t>
          </a:r>
          <a:endParaRPr lang="ru-RU" dirty="0"/>
        </a:p>
      </dgm:t>
    </dgm:pt>
    <dgm:pt modelId="{70FD403F-0D73-45CC-91CD-2C9E127372ED}" type="parTrans" cxnId="{7905B343-62A0-4260-BA1B-192E62851F2A}">
      <dgm:prSet/>
      <dgm:spPr/>
      <dgm:t>
        <a:bodyPr/>
        <a:lstStyle/>
        <a:p>
          <a:endParaRPr lang="ru-RU"/>
        </a:p>
      </dgm:t>
    </dgm:pt>
    <dgm:pt modelId="{BE2B893B-7612-43B6-8604-7CC9B509D891}" type="sibTrans" cxnId="{7905B343-62A0-4260-BA1B-192E62851F2A}">
      <dgm:prSet/>
      <dgm:spPr/>
      <dgm:t>
        <a:bodyPr/>
        <a:lstStyle/>
        <a:p>
          <a:endParaRPr lang="ru-RU"/>
        </a:p>
      </dgm:t>
    </dgm:pt>
    <dgm:pt modelId="{3C58F4A2-A19D-4E19-90BD-BC22AA6E63A6}" type="pres">
      <dgm:prSet presAssocID="{E1DB8D8F-69C5-44BE-AA1B-BDB6414471B4}" presName="linear" presStyleCnt="0">
        <dgm:presLayoutVars>
          <dgm:animLvl val="lvl"/>
          <dgm:resizeHandles val="exact"/>
        </dgm:presLayoutVars>
      </dgm:prSet>
      <dgm:spPr/>
    </dgm:pt>
    <dgm:pt modelId="{6BE9B777-3269-4A20-9800-6392237F0130}" type="pres">
      <dgm:prSet presAssocID="{8CE50393-E054-438B-BB52-5119753EE34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39B4990-BB48-43AC-B38C-B3C5754D13A1}" type="pres">
      <dgm:prSet presAssocID="{A9AE8676-7270-4041-B17C-BA8064E00DDA}" presName="spacer" presStyleCnt="0"/>
      <dgm:spPr/>
    </dgm:pt>
    <dgm:pt modelId="{E9691543-6160-45DD-A226-F2BB7B075E62}" type="pres">
      <dgm:prSet presAssocID="{44D91561-EC01-42D9-856D-8A4475F9F7D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291B26E-7725-4676-8219-C9EC15226F3E}" type="pres">
      <dgm:prSet presAssocID="{F8D49137-053D-473C-89AC-05AF03E4BD97}" presName="spacer" presStyleCnt="0"/>
      <dgm:spPr/>
    </dgm:pt>
    <dgm:pt modelId="{4D2AA81D-6D22-4DBA-86EF-3FAE6D7E6562}" type="pres">
      <dgm:prSet presAssocID="{B3220D81-12A9-45B9-A398-F0EDB6A5E9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7A158EF-E089-486A-A1B2-3106C19B8E8F}" type="pres">
      <dgm:prSet presAssocID="{4CCAEF81-946F-434F-A7F9-F02B504E3D57}" presName="spacer" presStyleCnt="0"/>
      <dgm:spPr/>
    </dgm:pt>
    <dgm:pt modelId="{C909EC3F-5C5C-4ADA-BE44-5012B9D55F2C}" type="pres">
      <dgm:prSet presAssocID="{B3C3C51B-65D5-44CA-A798-9ACC32957D7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F64161E-9EE0-45EC-981E-737F95100BF0}" type="pres">
      <dgm:prSet presAssocID="{2E30DCD4-F8D7-4A23-81FC-D853905CA036}" presName="spacer" presStyleCnt="0"/>
      <dgm:spPr/>
    </dgm:pt>
    <dgm:pt modelId="{538CF432-BBAF-4D53-8979-4D354F9CC932}" type="pres">
      <dgm:prSet presAssocID="{72AB74A6-DA57-4807-8DEE-3BE138E7017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F615F1-70F1-44AB-84B9-204EBA6FBCF8}" type="presOf" srcId="{44D91561-EC01-42D9-856D-8A4475F9F7D0}" destId="{E9691543-6160-45DD-A226-F2BB7B075E62}" srcOrd="0" destOrd="0" presId="urn:microsoft.com/office/officeart/2005/8/layout/vList2"/>
    <dgm:cxn modelId="{15CCAFDF-153B-4EE6-B03B-D0C2D729658A}" type="presOf" srcId="{E1DB8D8F-69C5-44BE-AA1B-BDB6414471B4}" destId="{3C58F4A2-A19D-4E19-90BD-BC22AA6E63A6}" srcOrd="0" destOrd="0" presId="urn:microsoft.com/office/officeart/2005/8/layout/vList2"/>
    <dgm:cxn modelId="{0FA8DA67-7099-4AF3-B50E-BE29C4386DD2}" srcId="{E1DB8D8F-69C5-44BE-AA1B-BDB6414471B4}" destId="{B3220D81-12A9-45B9-A398-F0EDB6A5E901}" srcOrd="2" destOrd="0" parTransId="{87307275-1CF8-4C2E-A883-D7B8DDA303B9}" sibTransId="{4CCAEF81-946F-434F-A7F9-F02B504E3D57}"/>
    <dgm:cxn modelId="{7905B343-62A0-4260-BA1B-192E62851F2A}" srcId="{E1DB8D8F-69C5-44BE-AA1B-BDB6414471B4}" destId="{72AB74A6-DA57-4807-8DEE-3BE138E70176}" srcOrd="4" destOrd="0" parTransId="{70FD403F-0D73-45CC-91CD-2C9E127372ED}" sibTransId="{BE2B893B-7612-43B6-8604-7CC9B509D891}"/>
    <dgm:cxn modelId="{A340B635-333E-47A2-9D30-B5F4E717286C}" srcId="{E1DB8D8F-69C5-44BE-AA1B-BDB6414471B4}" destId="{44D91561-EC01-42D9-856D-8A4475F9F7D0}" srcOrd="1" destOrd="0" parTransId="{EEB3D5C3-F14A-4C58-8A1C-C9F39D985653}" sibTransId="{F8D49137-053D-473C-89AC-05AF03E4BD97}"/>
    <dgm:cxn modelId="{1A107AF9-4770-47B5-9959-8DAAF0A48D17}" type="presOf" srcId="{8CE50393-E054-438B-BB52-5119753EE34A}" destId="{6BE9B777-3269-4A20-9800-6392237F0130}" srcOrd="0" destOrd="0" presId="urn:microsoft.com/office/officeart/2005/8/layout/vList2"/>
    <dgm:cxn modelId="{66C588FC-8254-4467-BD9E-774D5932222E}" type="presOf" srcId="{B3C3C51B-65D5-44CA-A798-9ACC32957D7E}" destId="{C909EC3F-5C5C-4ADA-BE44-5012B9D55F2C}" srcOrd="0" destOrd="0" presId="urn:microsoft.com/office/officeart/2005/8/layout/vList2"/>
    <dgm:cxn modelId="{CCA723BC-E64C-437C-954B-FE4C4F6CE646}" type="presOf" srcId="{72AB74A6-DA57-4807-8DEE-3BE138E70176}" destId="{538CF432-BBAF-4D53-8979-4D354F9CC932}" srcOrd="0" destOrd="0" presId="urn:microsoft.com/office/officeart/2005/8/layout/vList2"/>
    <dgm:cxn modelId="{47C6812E-5F9A-4965-AD3E-29D02CBE8537}" srcId="{E1DB8D8F-69C5-44BE-AA1B-BDB6414471B4}" destId="{8CE50393-E054-438B-BB52-5119753EE34A}" srcOrd="0" destOrd="0" parTransId="{A755E9D2-CFD8-4A5A-A287-AD67D9BD9730}" sibTransId="{A9AE8676-7270-4041-B17C-BA8064E00DDA}"/>
    <dgm:cxn modelId="{3C01EB1B-2277-4BAC-94B2-3C1F751F1077}" type="presOf" srcId="{B3220D81-12A9-45B9-A398-F0EDB6A5E901}" destId="{4D2AA81D-6D22-4DBA-86EF-3FAE6D7E6562}" srcOrd="0" destOrd="0" presId="urn:microsoft.com/office/officeart/2005/8/layout/vList2"/>
    <dgm:cxn modelId="{A42DB09A-48B4-4A23-AAED-7802A444BE1A}" srcId="{E1DB8D8F-69C5-44BE-AA1B-BDB6414471B4}" destId="{B3C3C51B-65D5-44CA-A798-9ACC32957D7E}" srcOrd="3" destOrd="0" parTransId="{BAF8AD1A-201C-4223-8443-77F00EC7F87C}" sibTransId="{2E30DCD4-F8D7-4A23-81FC-D853905CA036}"/>
    <dgm:cxn modelId="{D3684A1D-37B8-48D7-852A-4F1DF5661174}" type="presParOf" srcId="{3C58F4A2-A19D-4E19-90BD-BC22AA6E63A6}" destId="{6BE9B777-3269-4A20-9800-6392237F0130}" srcOrd="0" destOrd="0" presId="urn:microsoft.com/office/officeart/2005/8/layout/vList2"/>
    <dgm:cxn modelId="{D37085FA-2F84-4F65-99BC-8311D5032424}" type="presParOf" srcId="{3C58F4A2-A19D-4E19-90BD-BC22AA6E63A6}" destId="{E39B4990-BB48-43AC-B38C-B3C5754D13A1}" srcOrd="1" destOrd="0" presId="urn:microsoft.com/office/officeart/2005/8/layout/vList2"/>
    <dgm:cxn modelId="{46231CB8-09CA-4C7A-9AA1-4B554FF23DB3}" type="presParOf" srcId="{3C58F4A2-A19D-4E19-90BD-BC22AA6E63A6}" destId="{E9691543-6160-45DD-A226-F2BB7B075E62}" srcOrd="2" destOrd="0" presId="urn:microsoft.com/office/officeart/2005/8/layout/vList2"/>
    <dgm:cxn modelId="{3201ACDF-276D-4BCB-8476-B1D90284710B}" type="presParOf" srcId="{3C58F4A2-A19D-4E19-90BD-BC22AA6E63A6}" destId="{3291B26E-7725-4676-8219-C9EC15226F3E}" srcOrd="3" destOrd="0" presId="urn:microsoft.com/office/officeart/2005/8/layout/vList2"/>
    <dgm:cxn modelId="{4D0CDF94-EEF2-4537-9A48-74670205837A}" type="presParOf" srcId="{3C58F4A2-A19D-4E19-90BD-BC22AA6E63A6}" destId="{4D2AA81D-6D22-4DBA-86EF-3FAE6D7E6562}" srcOrd="4" destOrd="0" presId="urn:microsoft.com/office/officeart/2005/8/layout/vList2"/>
    <dgm:cxn modelId="{F7975BA2-08A1-421B-A7B9-8D18EB598E28}" type="presParOf" srcId="{3C58F4A2-A19D-4E19-90BD-BC22AA6E63A6}" destId="{47A158EF-E089-486A-A1B2-3106C19B8E8F}" srcOrd="5" destOrd="0" presId="urn:microsoft.com/office/officeart/2005/8/layout/vList2"/>
    <dgm:cxn modelId="{D8D77D73-1F61-43C7-B4BA-8AB8DB225647}" type="presParOf" srcId="{3C58F4A2-A19D-4E19-90BD-BC22AA6E63A6}" destId="{C909EC3F-5C5C-4ADA-BE44-5012B9D55F2C}" srcOrd="6" destOrd="0" presId="urn:microsoft.com/office/officeart/2005/8/layout/vList2"/>
    <dgm:cxn modelId="{CFBF0831-2B39-4B20-96C0-3F43FA6F40A0}" type="presParOf" srcId="{3C58F4A2-A19D-4E19-90BD-BC22AA6E63A6}" destId="{4F64161E-9EE0-45EC-981E-737F95100BF0}" srcOrd="7" destOrd="0" presId="urn:microsoft.com/office/officeart/2005/8/layout/vList2"/>
    <dgm:cxn modelId="{AD56AAAE-9F7F-43E5-BC6F-066738DA387A}" type="presParOf" srcId="{3C58F4A2-A19D-4E19-90BD-BC22AA6E63A6}" destId="{538CF432-BBAF-4D53-8979-4D354F9CC93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206655-F274-4D83-A28D-52C8F59DCEEC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7B18D3C-1223-4E60-BE0E-C5876FEA5DCA}">
      <dgm:prSet phldrT="[Текст]"/>
      <dgm:spPr/>
      <dgm:t>
        <a:bodyPr/>
        <a:lstStyle/>
        <a:p>
          <a:r>
            <a:rPr lang="ru-RU" dirty="0" err="1" smtClean="0"/>
            <a:t>Появлення</a:t>
          </a:r>
          <a:r>
            <a:rPr lang="ru-RU" dirty="0" smtClean="0"/>
            <a:t> </a:t>
          </a:r>
          <a:r>
            <a:rPr lang="ru-RU" dirty="0" err="1" smtClean="0"/>
            <a:t>прихильників</a:t>
          </a:r>
          <a:r>
            <a:rPr lang="ru-RU" dirty="0" smtClean="0"/>
            <a:t> </a:t>
          </a:r>
          <a:r>
            <a:rPr lang="ru-RU" dirty="0" err="1" smtClean="0"/>
            <a:t>РУН-віри</a:t>
          </a:r>
          <a:r>
            <a:rPr lang="ru-RU" dirty="0" smtClean="0"/>
            <a:t> </a:t>
          </a:r>
          <a:endParaRPr lang="ru-RU" dirty="0"/>
        </a:p>
      </dgm:t>
    </dgm:pt>
    <dgm:pt modelId="{E9F9584C-48E2-4E33-A783-9C7373B86D28}" type="parTrans" cxnId="{515A71CA-F822-4D65-BA86-89083B329B97}">
      <dgm:prSet/>
      <dgm:spPr/>
      <dgm:t>
        <a:bodyPr/>
        <a:lstStyle/>
        <a:p>
          <a:endParaRPr lang="ru-RU"/>
        </a:p>
      </dgm:t>
    </dgm:pt>
    <dgm:pt modelId="{486D87E8-B0AE-405E-872F-D5F6321E906B}" type="sibTrans" cxnId="{515A71CA-F822-4D65-BA86-89083B329B97}">
      <dgm:prSet/>
      <dgm:spPr/>
      <dgm:t>
        <a:bodyPr/>
        <a:lstStyle/>
        <a:p>
          <a:endParaRPr lang="ru-RU"/>
        </a:p>
      </dgm:t>
    </dgm:pt>
    <dgm:pt modelId="{7B796D86-C906-4115-B148-7222A6EEAEEE}">
      <dgm:prSet phldrT="[Текст]"/>
      <dgm:spPr/>
      <dgm:t>
        <a:bodyPr/>
        <a:lstStyle/>
        <a:p>
          <a:r>
            <a:rPr lang="ru-RU" dirty="0" err="1" smtClean="0"/>
            <a:t>Міжконфесійні</a:t>
          </a:r>
          <a:r>
            <a:rPr lang="ru-RU" dirty="0" smtClean="0"/>
            <a:t> </a:t>
          </a:r>
          <a:r>
            <a:rPr lang="ru-RU" dirty="0" err="1" smtClean="0"/>
            <a:t>суперечності</a:t>
          </a:r>
          <a:r>
            <a:rPr lang="ru-RU" dirty="0" smtClean="0"/>
            <a:t> </a:t>
          </a:r>
          <a:endParaRPr lang="ru-RU" dirty="0"/>
        </a:p>
      </dgm:t>
    </dgm:pt>
    <dgm:pt modelId="{953E1266-5DE6-4ACB-A486-DD75A551AC71}" type="parTrans" cxnId="{CF15FF10-768C-4CFC-87A1-E8FBC7082EEA}">
      <dgm:prSet/>
      <dgm:spPr/>
      <dgm:t>
        <a:bodyPr/>
        <a:lstStyle/>
        <a:p>
          <a:endParaRPr lang="ru-RU"/>
        </a:p>
      </dgm:t>
    </dgm:pt>
    <dgm:pt modelId="{0F28A4D5-B89D-4BC7-B5EE-1446B3B0AF3D}" type="sibTrans" cxnId="{CF15FF10-768C-4CFC-87A1-E8FBC7082EEA}">
      <dgm:prSet/>
      <dgm:spPr/>
      <dgm:t>
        <a:bodyPr/>
        <a:lstStyle/>
        <a:p>
          <a:endParaRPr lang="ru-RU"/>
        </a:p>
      </dgm:t>
    </dgm:pt>
    <dgm:pt modelId="{FB6B06D1-C076-41A2-9D82-CED2A19EBAAB}">
      <dgm:prSet phldrT="[Текст]"/>
      <dgm:spPr/>
      <dgm:t>
        <a:bodyPr/>
        <a:lstStyle/>
        <a:p>
          <a:r>
            <a:rPr lang="uk-UA" dirty="0" smtClean="0"/>
            <a:t>40 нових монастирів</a:t>
          </a:r>
          <a:endParaRPr lang="ru-RU" dirty="0"/>
        </a:p>
      </dgm:t>
    </dgm:pt>
    <dgm:pt modelId="{7CE6E20A-A798-467F-8914-37AE989BF6FB}" type="parTrans" cxnId="{6E3B3D80-6265-466F-947B-60C3A65313C1}">
      <dgm:prSet/>
      <dgm:spPr/>
      <dgm:t>
        <a:bodyPr/>
        <a:lstStyle/>
        <a:p>
          <a:endParaRPr lang="ru-RU"/>
        </a:p>
      </dgm:t>
    </dgm:pt>
    <dgm:pt modelId="{EB5F0780-C4D6-4EDD-9943-2A298B406984}" type="sibTrans" cxnId="{6E3B3D80-6265-466F-947B-60C3A65313C1}">
      <dgm:prSet/>
      <dgm:spPr/>
      <dgm:t>
        <a:bodyPr/>
        <a:lstStyle/>
        <a:p>
          <a:endParaRPr lang="ru-RU"/>
        </a:p>
      </dgm:t>
    </dgm:pt>
    <dgm:pt modelId="{88DF903B-4670-4151-9035-F6B4F6BD04A1}">
      <dgm:prSet phldrT="[Текст]"/>
      <dgm:spPr/>
      <dgm:t>
        <a:bodyPr/>
        <a:lstStyle/>
        <a:p>
          <a:r>
            <a:rPr lang="uk-UA" dirty="0" smtClean="0"/>
            <a:t>10 духовних семінарій та училищ</a:t>
          </a:r>
          <a:endParaRPr lang="ru-RU" dirty="0"/>
        </a:p>
      </dgm:t>
    </dgm:pt>
    <dgm:pt modelId="{50E7D2C9-84B0-4437-A6F3-1F14490685C9}" type="parTrans" cxnId="{E2975C3D-9FA0-442E-9DD2-915C6D65BE7C}">
      <dgm:prSet/>
      <dgm:spPr/>
      <dgm:t>
        <a:bodyPr/>
        <a:lstStyle/>
        <a:p>
          <a:endParaRPr lang="ru-RU"/>
        </a:p>
      </dgm:t>
    </dgm:pt>
    <dgm:pt modelId="{12BC51C4-D0CA-4F90-8F5E-402924447B04}" type="sibTrans" cxnId="{E2975C3D-9FA0-442E-9DD2-915C6D65BE7C}">
      <dgm:prSet/>
      <dgm:spPr/>
      <dgm:t>
        <a:bodyPr/>
        <a:lstStyle/>
        <a:p>
          <a:endParaRPr lang="ru-RU"/>
        </a:p>
      </dgm:t>
    </dgm:pt>
    <dgm:pt modelId="{67F42586-9B27-4815-AB46-64FC039D3447}">
      <dgm:prSet phldrT="[Текст]"/>
      <dgm:spPr/>
      <dgm:t>
        <a:bodyPr/>
        <a:lstStyle/>
        <a:p>
          <a:r>
            <a:rPr lang="uk-UA" dirty="0" smtClean="0"/>
            <a:t>2 духовні академії</a:t>
          </a:r>
          <a:endParaRPr lang="ru-RU" dirty="0"/>
        </a:p>
      </dgm:t>
    </dgm:pt>
    <dgm:pt modelId="{944F4714-6227-4213-AE63-3F34C828E9B8}" type="parTrans" cxnId="{C724197E-D370-4018-946F-9AAC8275BC31}">
      <dgm:prSet/>
      <dgm:spPr/>
      <dgm:t>
        <a:bodyPr/>
        <a:lstStyle/>
        <a:p>
          <a:endParaRPr lang="ru-RU"/>
        </a:p>
      </dgm:t>
    </dgm:pt>
    <dgm:pt modelId="{3E0E666F-486C-4333-8C85-E24C25E0A059}" type="sibTrans" cxnId="{C724197E-D370-4018-946F-9AAC8275BC31}">
      <dgm:prSet/>
      <dgm:spPr/>
      <dgm:t>
        <a:bodyPr/>
        <a:lstStyle/>
        <a:p>
          <a:endParaRPr lang="ru-RU"/>
        </a:p>
      </dgm:t>
    </dgm:pt>
    <dgm:pt modelId="{3550AA81-4559-43E0-8E63-560A21D1840B}">
      <dgm:prSet phldrT="[Текст]"/>
      <dgm:spPr/>
      <dgm:t>
        <a:bodyPr/>
        <a:lstStyle/>
        <a:p>
          <a:r>
            <a:rPr lang="uk-UA" dirty="0" smtClean="0"/>
            <a:t>3 тис. храмів</a:t>
          </a:r>
          <a:endParaRPr lang="ru-RU" dirty="0"/>
        </a:p>
      </dgm:t>
    </dgm:pt>
    <dgm:pt modelId="{A2A4FC94-81C8-44BD-903D-5AFAFF3CDF01}" type="parTrans" cxnId="{5873A470-3F20-48CD-92E2-091708B5BBDD}">
      <dgm:prSet/>
      <dgm:spPr/>
      <dgm:t>
        <a:bodyPr/>
        <a:lstStyle/>
        <a:p>
          <a:endParaRPr lang="ru-RU"/>
        </a:p>
      </dgm:t>
    </dgm:pt>
    <dgm:pt modelId="{FA80D391-0D2F-48A4-A213-EAA223F59C77}" type="sibTrans" cxnId="{5873A470-3F20-48CD-92E2-091708B5BBDD}">
      <dgm:prSet/>
      <dgm:spPr/>
      <dgm:t>
        <a:bodyPr/>
        <a:lstStyle/>
        <a:p>
          <a:endParaRPr lang="ru-RU"/>
        </a:p>
      </dgm:t>
    </dgm:pt>
    <dgm:pt modelId="{7F035326-BEC6-4E1C-B6CD-E8D5B6199A2F}" type="pres">
      <dgm:prSet presAssocID="{39206655-F274-4D83-A28D-52C8F59DCEEC}" presName="linear" presStyleCnt="0">
        <dgm:presLayoutVars>
          <dgm:dir/>
          <dgm:animLvl val="lvl"/>
          <dgm:resizeHandles val="exact"/>
        </dgm:presLayoutVars>
      </dgm:prSet>
      <dgm:spPr/>
    </dgm:pt>
    <dgm:pt modelId="{E658C091-0B34-4644-B27F-4473E9B5E7D4}" type="pres">
      <dgm:prSet presAssocID="{C7B18D3C-1223-4E60-BE0E-C5876FEA5DCA}" presName="parentLin" presStyleCnt="0"/>
      <dgm:spPr/>
    </dgm:pt>
    <dgm:pt modelId="{FD8C2BCC-D61C-404D-BF31-41F0F589C5D7}" type="pres">
      <dgm:prSet presAssocID="{C7B18D3C-1223-4E60-BE0E-C5876FEA5DCA}" presName="parentLeftMargin" presStyleLbl="node1" presStyleIdx="0" presStyleCnt="6"/>
      <dgm:spPr/>
    </dgm:pt>
    <dgm:pt modelId="{8C712416-1305-432E-B388-B8AE7A8D8767}" type="pres">
      <dgm:prSet presAssocID="{C7B18D3C-1223-4E60-BE0E-C5876FEA5DC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92E79-36C0-4397-91E0-6CBA68441A3D}" type="pres">
      <dgm:prSet presAssocID="{C7B18D3C-1223-4E60-BE0E-C5876FEA5DCA}" presName="negativeSpace" presStyleCnt="0"/>
      <dgm:spPr/>
    </dgm:pt>
    <dgm:pt modelId="{D8DB0291-CFB8-464B-8929-BE48DB52C5D5}" type="pres">
      <dgm:prSet presAssocID="{C7B18D3C-1223-4E60-BE0E-C5876FEA5DCA}" presName="childText" presStyleLbl="conFgAcc1" presStyleIdx="0" presStyleCnt="6">
        <dgm:presLayoutVars>
          <dgm:bulletEnabled val="1"/>
        </dgm:presLayoutVars>
      </dgm:prSet>
      <dgm:spPr/>
    </dgm:pt>
    <dgm:pt modelId="{C5A43421-3112-422D-B564-EF7BDD3427B7}" type="pres">
      <dgm:prSet presAssocID="{486D87E8-B0AE-405E-872F-D5F6321E906B}" presName="spaceBetweenRectangles" presStyleCnt="0"/>
      <dgm:spPr/>
    </dgm:pt>
    <dgm:pt modelId="{4D8BE087-95CB-4FB8-A54F-036BD058733C}" type="pres">
      <dgm:prSet presAssocID="{7B796D86-C906-4115-B148-7222A6EEAEEE}" presName="parentLin" presStyleCnt="0"/>
      <dgm:spPr/>
    </dgm:pt>
    <dgm:pt modelId="{D73E8060-E1D6-491F-A66D-30C30B5693CE}" type="pres">
      <dgm:prSet presAssocID="{7B796D86-C906-4115-B148-7222A6EEAEEE}" presName="parentLeftMargin" presStyleLbl="node1" presStyleIdx="0" presStyleCnt="6"/>
      <dgm:spPr/>
    </dgm:pt>
    <dgm:pt modelId="{6EAD555F-7F11-4E12-A042-54D192001539}" type="pres">
      <dgm:prSet presAssocID="{7B796D86-C906-4115-B148-7222A6EEAEE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D4C29-CA73-4F13-91DA-BAB882230D55}" type="pres">
      <dgm:prSet presAssocID="{7B796D86-C906-4115-B148-7222A6EEAEEE}" presName="negativeSpace" presStyleCnt="0"/>
      <dgm:spPr/>
    </dgm:pt>
    <dgm:pt modelId="{C7A19284-0923-45D4-97D7-7B7DBE3F7514}" type="pres">
      <dgm:prSet presAssocID="{7B796D86-C906-4115-B148-7222A6EEAEEE}" presName="childText" presStyleLbl="conFgAcc1" presStyleIdx="1" presStyleCnt="6">
        <dgm:presLayoutVars>
          <dgm:bulletEnabled val="1"/>
        </dgm:presLayoutVars>
      </dgm:prSet>
      <dgm:spPr/>
    </dgm:pt>
    <dgm:pt modelId="{1CC1CBE8-8B19-4618-925C-D7D5C2F79798}" type="pres">
      <dgm:prSet presAssocID="{0F28A4D5-B89D-4BC7-B5EE-1446B3B0AF3D}" presName="spaceBetweenRectangles" presStyleCnt="0"/>
      <dgm:spPr/>
    </dgm:pt>
    <dgm:pt modelId="{4766D514-42BE-4108-A293-41B987BB181A}" type="pres">
      <dgm:prSet presAssocID="{FB6B06D1-C076-41A2-9D82-CED2A19EBAAB}" presName="parentLin" presStyleCnt="0"/>
      <dgm:spPr/>
    </dgm:pt>
    <dgm:pt modelId="{2CBE730F-66F9-4F3D-AC6D-877BFBA7D9B6}" type="pres">
      <dgm:prSet presAssocID="{FB6B06D1-C076-41A2-9D82-CED2A19EBAAB}" presName="parentLeftMargin" presStyleLbl="node1" presStyleIdx="1" presStyleCnt="6"/>
      <dgm:spPr/>
    </dgm:pt>
    <dgm:pt modelId="{4A2CA61C-AE5D-4C67-A258-8B0B34176658}" type="pres">
      <dgm:prSet presAssocID="{FB6B06D1-C076-41A2-9D82-CED2A19EBAA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5D76A65-3E78-4EE7-BCEE-F57FF1453F95}" type="pres">
      <dgm:prSet presAssocID="{FB6B06D1-C076-41A2-9D82-CED2A19EBAAB}" presName="negativeSpace" presStyleCnt="0"/>
      <dgm:spPr/>
    </dgm:pt>
    <dgm:pt modelId="{99966838-DBDE-4649-9629-DAF68D986524}" type="pres">
      <dgm:prSet presAssocID="{FB6B06D1-C076-41A2-9D82-CED2A19EBAAB}" presName="childText" presStyleLbl="conFgAcc1" presStyleIdx="2" presStyleCnt="6">
        <dgm:presLayoutVars>
          <dgm:bulletEnabled val="1"/>
        </dgm:presLayoutVars>
      </dgm:prSet>
      <dgm:spPr/>
    </dgm:pt>
    <dgm:pt modelId="{C0561385-53CB-4838-B72B-83B29F86A87D}" type="pres">
      <dgm:prSet presAssocID="{EB5F0780-C4D6-4EDD-9943-2A298B406984}" presName="spaceBetweenRectangles" presStyleCnt="0"/>
      <dgm:spPr/>
    </dgm:pt>
    <dgm:pt modelId="{12FD78F8-64B9-40C0-A80E-908DA32CA4BA}" type="pres">
      <dgm:prSet presAssocID="{88DF903B-4670-4151-9035-F6B4F6BD04A1}" presName="parentLin" presStyleCnt="0"/>
      <dgm:spPr/>
    </dgm:pt>
    <dgm:pt modelId="{0E7F258C-1F96-4488-8A9F-28CD64F31D0F}" type="pres">
      <dgm:prSet presAssocID="{88DF903B-4670-4151-9035-F6B4F6BD04A1}" presName="parentLeftMargin" presStyleLbl="node1" presStyleIdx="2" presStyleCnt="6"/>
      <dgm:spPr/>
    </dgm:pt>
    <dgm:pt modelId="{D12E27CF-8823-453D-BA04-C03F83B877C7}" type="pres">
      <dgm:prSet presAssocID="{88DF903B-4670-4151-9035-F6B4F6BD04A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D46A-2826-4AE4-AB14-376F9C0AF71E}" type="pres">
      <dgm:prSet presAssocID="{88DF903B-4670-4151-9035-F6B4F6BD04A1}" presName="negativeSpace" presStyleCnt="0"/>
      <dgm:spPr/>
    </dgm:pt>
    <dgm:pt modelId="{72FEFCB0-C5FF-4DBD-8C8D-B71F2769C9AA}" type="pres">
      <dgm:prSet presAssocID="{88DF903B-4670-4151-9035-F6B4F6BD04A1}" presName="childText" presStyleLbl="conFgAcc1" presStyleIdx="3" presStyleCnt="6">
        <dgm:presLayoutVars>
          <dgm:bulletEnabled val="1"/>
        </dgm:presLayoutVars>
      </dgm:prSet>
      <dgm:spPr/>
    </dgm:pt>
    <dgm:pt modelId="{68218E3A-AED2-4899-BA63-A84DB762FE2B}" type="pres">
      <dgm:prSet presAssocID="{12BC51C4-D0CA-4F90-8F5E-402924447B04}" presName="spaceBetweenRectangles" presStyleCnt="0"/>
      <dgm:spPr/>
    </dgm:pt>
    <dgm:pt modelId="{E1289E66-AA16-4CD9-AB54-C9C8339F7E5F}" type="pres">
      <dgm:prSet presAssocID="{67F42586-9B27-4815-AB46-64FC039D3447}" presName="parentLin" presStyleCnt="0"/>
      <dgm:spPr/>
    </dgm:pt>
    <dgm:pt modelId="{556D5DF0-C76F-4D39-A7D2-122E2DF5AB3B}" type="pres">
      <dgm:prSet presAssocID="{67F42586-9B27-4815-AB46-64FC039D3447}" presName="parentLeftMargin" presStyleLbl="node1" presStyleIdx="3" presStyleCnt="6"/>
      <dgm:spPr/>
    </dgm:pt>
    <dgm:pt modelId="{721CE47E-110B-4A9B-A607-1E0C14C73AEA}" type="pres">
      <dgm:prSet presAssocID="{67F42586-9B27-4815-AB46-64FC039D344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12B79-1C74-4C3F-8C94-1677ABCC81BA}" type="pres">
      <dgm:prSet presAssocID="{67F42586-9B27-4815-AB46-64FC039D3447}" presName="negativeSpace" presStyleCnt="0"/>
      <dgm:spPr/>
    </dgm:pt>
    <dgm:pt modelId="{EAB2E464-7C3F-4662-A021-9B85F0DF8778}" type="pres">
      <dgm:prSet presAssocID="{67F42586-9B27-4815-AB46-64FC039D3447}" presName="childText" presStyleLbl="conFgAcc1" presStyleIdx="4" presStyleCnt="6">
        <dgm:presLayoutVars>
          <dgm:bulletEnabled val="1"/>
        </dgm:presLayoutVars>
      </dgm:prSet>
      <dgm:spPr/>
    </dgm:pt>
    <dgm:pt modelId="{4986B95E-04F7-4B3F-98EF-13111C9959B5}" type="pres">
      <dgm:prSet presAssocID="{3E0E666F-486C-4333-8C85-E24C25E0A059}" presName="spaceBetweenRectangles" presStyleCnt="0"/>
      <dgm:spPr/>
    </dgm:pt>
    <dgm:pt modelId="{3BEC5138-71E7-4F0D-A475-8C606F4C6350}" type="pres">
      <dgm:prSet presAssocID="{3550AA81-4559-43E0-8E63-560A21D1840B}" presName="parentLin" presStyleCnt="0"/>
      <dgm:spPr/>
    </dgm:pt>
    <dgm:pt modelId="{BF0A6CB1-DA6B-46BE-BC96-FC20D3253C14}" type="pres">
      <dgm:prSet presAssocID="{3550AA81-4559-43E0-8E63-560A21D1840B}" presName="parentLeftMargin" presStyleLbl="node1" presStyleIdx="4" presStyleCnt="6"/>
      <dgm:spPr/>
    </dgm:pt>
    <dgm:pt modelId="{BC9EE8AE-783B-43DD-AC79-CFF9F5BC2B15}" type="pres">
      <dgm:prSet presAssocID="{3550AA81-4559-43E0-8E63-560A21D1840B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2590F9C-6B70-4CFD-B447-63F97509C1AA}" type="pres">
      <dgm:prSet presAssocID="{3550AA81-4559-43E0-8E63-560A21D1840B}" presName="negativeSpace" presStyleCnt="0"/>
      <dgm:spPr/>
    </dgm:pt>
    <dgm:pt modelId="{2DFB4B3B-FC9C-4175-9186-299714FEFAAE}" type="pres">
      <dgm:prSet presAssocID="{3550AA81-4559-43E0-8E63-560A21D1840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2975C3D-9FA0-442E-9DD2-915C6D65BE7C}" srcId="{39206655-F274-4D83-A28D-52C8F59DCEEC}" destId="{88DF903B-4670-4151-9035-F6B4F6BD04A1}" srcOrd="3" destOrd="0" parTransId="{50E7D2C9-84B0-4437-A6F3-1F14490685C9}" sibTransId="{12BC51C4-D0CA-4F90-8F5E-402924447B04}"/>
    <dgm:cxn modelId="{2524A0A5-26FF-402D-8189-287303831257}" type="presOf" srcId="{67F42586-9B27-4815-AB46-64FC039D3447}" destId="{556D5DF0-C76F-4D39-A7D2-122E2DF5AB3B}" srcOrd="0" destOrd="0" presId="urn:microsoft.com/office/officeart/2005/8/layout/list1"/>
    <dgm:cxn modelId="{6E3B3D80-6265-466F-947B-60C3A65313C1}" srcId="{39206655-F274-4D83-A28D-52C8F59DCEEC}" destId="{FB6B06D1-C076-41A2-9D82-CED2A19EBAAB}" srcOrd="2" destOrd="0" parTransId="{7CE6E20A-A798-467F-8914-37AE989BF6FB}" sibTransId="{EB5F0780-C4D6-4EDD-9943-2A298B406984}"/>
    <dgm:cxn modelId="{225885FC-33E3-433D-B124-FCD9B513368C}" type="presOf" srcId="{C7B18D3C-1223-4E60-BE0E-C5876FEA5DCA}" destId="{8C712416-1305-432E-B388-B8AE7A8D8767}" srcOrd="1" destOrd="0" presId="urn:microsoft.com/office/officeart/2005/8/layout/list1"/>
    <dgm:cxn modelId="{92578737-7F84-4CA6-8DF1-D0A55F4ED8DE}" type="presOf" srcId="{3550AA81-4559-43E0-8E63-560A21D1840B}" destId="{BF0A6CB1-DA6B-46BE-BC96-FC20D3253C14}" srcOrd="0" destOrd="0" presId="urn:microsoft.com/office/officeart/2005/8/layout/list1"/>
    <dgm:cxn modelId="{636BC037-BFBE-4F26-B8DC-59BBAC73B54E}" type="presOf" srcId="{FB6B06D1-C076-41A2-9D82-CED2A19EBAAB}" destId="{4A2CA61C-AE5D-4C67-A258-8B0B34176658}" srcOrd="1" destOrd="0" presId="urn:microsoft.com/office/officeart/2005/8/layout/list1"/>
    <dgm:cxn modelId="{A5CA1C4E-7F25-4946-A2D3-7608720D2F0B}" type="presOf" srcId="{88DF903B-4670-4151-9035-F6B4F6BD04A1}" destId="{0E7F258C-1F96-4488-8A9F-28CD64F31D0F}" srcOrd="0" destOrd="0" presId="urn:microsoft.com/office/officeart/2005/8/layout/list1"/>
    <dgm:cxn modelId="{2964A027-B0FF-4627-ACAA-24403607B249}" type="presOf" srcId="{88DF903B-4670-4151-9035-F6B4F6BD04A1}" destId="{D12E27CF-8823-453D-BA04-C03F83B877C7}" srcOrd="1" destOrd="0" presId="urn:microsoft.com/office/officeart/2005/8/layout/list1"/>
    <dgm:cxn modelId="{E17F7792-3331-4C83-8049-3064273655A7}" type="presOf" srcId="{FB6B06D1-C076-41A2-9D82-CED2A19EBAAB}" destId="{2CBE730F-66F9-4F3D-AC6D-877BFBA7D9B6}" srcOrd="0" destOrd="0" presId="urn:microsoft.com/office/officeart/2005/8/layout/list1"/>
    <dgm:cxn modelId="{913A4F11-1DE8-46D8-A909-B65638CDC15E}" type="presOf" srcId="{7B796D86-C906-4115-B148-7222A6EEAEEE}" destId="{6EAD555F-7F11-4E12-A042-54D192001539}" srcOrd="1" destOrd="0" presId="urn:microsoft.com/office/officeart/2005/8/layout/list1"/>
    <dgm:cxn modelId="{8F4FA361-815E-4FDA-AEE9-F6ECD0BF64D1}" type="presOf" srcId="{39206655-F274-4D83-A28D-52C8F59DCEEC}" destId="{7F035326-BEC6-4E1C-B6CD-E8D5B6199A2F}" srcOrd="0" destOrd="0" presId="urn:microsoft.com/office/officeart/2005/8/layout/list1"/>
    <dgm:cxn modelId="{5873A470-3F20-48CD-92E2-091708B5BBDD}" srcId="{39206655-F274-4D83-A28D-52C8F59DCEEC}" destId="{3550AA81-4559-43E0-8E63-560A21D1840B}" srcOrd="5" destOrd="0" parTransId="{A2A4FC94-81C8-44BD-903D-5AFAFF3CDF01}" sibTransId="{FA80D391-0D2F-48A4-A213-EAA223F59C77}"/>
    <dgm:cxn modelId="{5BADEE32-AFA4-4859-971D-2A2038B58B50}" type="presOf" srcId="{C7B18D3C-1223-4E60-BE0E-C5876FEA5DCA}" destId="{FD8C2BCC-D61C-404D-BF31-41F0F589C5D7}" srcOrd="0" destOrd="0" presId="urn:microsoft.com/office/officeart/2005/8/layout/list1"/>
    <dgm:cxn modelId="{9BB9A0B8-6F17-4959-AF40-BC50C7CC631A}" type="presOf" srcId="{67F42586-9B27-4815-AB46-64FC039D3447}" destId="{721CE47E-110B-4A9B-A607-1E0C14C73AEA}" srcOrd="1" destOrd="0" presId="urn:microsoft.com/office/officeart/2005/8/layout/list1"/>
    <dgm:cxn modelId="{9FB98660-32F6-4599-BFD7-767119D85537}" type="presOf" srcId="{3550AA81-4559-43E0-8E63-560A21D1840B}" destId="{BC9EE8AE-783B-43DD-AC79-CFF9F5BC2B15}" srcOrd="1" destOrd="0" presId="urn:microsoft.com/office/officeart/2005/8/layout/list1"/>
    <dgm:cxn modelId="{B108073E-C0D7-488F-B96E-7F7181E83BB5}" type="presOf" srcId="{7B796D86-C906-4115-B148-7222A6EEAEEE}" destId="{D73E8060-E1D6-491F-A66D-30C30B5693CE}" srcOrd="0" destOrd="0" presId="urn:microsoft.com/office/officeart/2005/8/layout/list1"/>
    <dgm:cxn modelId="{C724197E-D370-4018-946F-9AAC8275BC31}" srcId="{39206655-F274-4D83-A28D-52C8F59DCEEC}" destId="{67F42586-9B27-4815-AB46-64FC039D3447}" srcOrd="4" destOrd="0" parTransId="{944F4714-6227-4213-AE63-3F34C828E9B8}" sibTransId="{3E0E666F-486C-4333-8C85-E24C25E0A059}"/>
    <dgm:cxn modelId="{CF15FF10-768C-4CFC-87A1-E8FBC7082EEA}" srcId="{39206655-F274-4D83-A28D-52C8F59DCEEC}" destId="{7B796D86-C906-4115-B148-7222A6EEAEEE}" srcOrd="1" destOrd="0" parTransId="{953E1266-5DE6-4ACB-A486-DD75A551AC71}" sibTransId="{0F28A4D5-B89D-4BC7-B5EE-1446B3B0AF3D}"/>
    <dgm:cxn modelId="{515A71CA-F822-4D65-BA86-89083B329B97}" srcId="{39206655-F274-4D83-A28D-52C8F59DCEEC}" destId="{C7B18D3C-1223-4E60-BE0E-C5876FEA5DCA}" srcOrd="0" destOrd="0" parTransId="{E9F9584C-48E2-4E33-A783-9C7373B86D28}" sibTransId="{486D87E8-B0AE-405E-872F-D5F6321E906B}"/>
    <dgm:cxn modelId="{2D7E6210-F5CE-43B7-8F6B-1C88311F8ABA}" type="presParOf" srcId="{7F035326-BEC6-4E1C-B6CD-E8D5B6199A2F}" destId="{E658C091-0B34-4644-B27F-4473E9B5E7D4}" srcOrd="0" destOrd="0" presId="urn:microsoft.com/office/officeart/2005/8/layout/list1"/>
    <dgm:cxn modelId="{D2398180-61AC-4E8C-BA28-437C87292051}" type="presParOf" srcId="{E658C091-0B34-4644-B27F-4473E9B5E7D4}" destId="{FD8C2BCC-D61C-404D-BF31-41F0F589C5D7}" srcOrd="0" destOrd="0" presId="urn:microsoft.com/office/officeart/2005/8/layout/list1"/>
    <dgm:cxn modelId="{1835DD9B-7C24-4008-933F-46B5A8A3A388}" type="presParOf" srcId="{E658C091-0B34-4644-B27F-4473E9B5E7D4}" destId="{8C712416-1305-432E-B388-B8AE7A8D8767}" srcOrd="1" destOrd="0" presId="urn:microsoft.com/office/officeart/2005/8/layout/list1"/>
    <dgm:cxn modelId="{C4541630-F6C5-4542-A7EB-7D1766F0D594}" type="presParOf" srcId="{7F035326-BEC6-4E1C-B6CD-E8D5B6199A2F}" destId="{87292E79-36C0-4397-91E0-6CBA68441A3D}" srcOrd="1" destOrd="0" presId="urn:microsoft.com/office/officeart/2005/8/layout/list1"/>
    <dgm:cxn modelId="{863FA6C7-B814-475B-AB3E-9496DEEEF80D}" type="presParOf" srcId="{7F035326-BEC6-4E1C-B6CD-E8D5B6199A2F}" destId="{D8DB0291-CFB8-464B-8929-BE48DB52C5D5}" srcOrd="2" destOrd="0" presId="urn:microsoft.com/office/officeart/2005/8/layout/list1"/>
    <dgm:cxn modelId="{30DD74E1-E4AC-41F0-A85A-170081CEC23C}" type="presParOf" srcId="{7F035326-BEC6-4E1C-B6CD-E8D5B6199A2F}" destId="{C5A43421-3112-422D-B564-EF7BDD3427B7}" srcOrd="3" destOrd="0" presId="urn:microsoft.com/office/officeart/2005/8/layout/list1"/>
    <dgm:cxn modelId="{149393DB-8249-47A6-ACC6-55223A6E1E54}" type="presParOf" srcId="{7F035326-BEC6-4E1C-B6CD-E8D5B6199A2F}" destId="{4D8BE087-95CB-4FB8-A54F-036BD058733C}" srcOrd="4" destOrd="0" presId="urn:microsoft.com/office/officeart/2005/8/layout/list1"/>
    <dgm:cxn modelId="{13BD62AA-3B21-4955-BB2A-B756F92487AC}" type="presParOf" srcId="{4D8BE087-95CB-4FB8-A54F-036BD058733C}" destId="{D73E8060-E1D6-491F-A66D-30C30B5693CE}" srcOrd="0" destOrd="0" presId="urn:microsoft.com/office/officeart/2005/8/layout/list1"/>
    <dgm:cxn modelId="{192522FC-7F37-44FC-ADBB-435462AA9255}" type="presParOf" srcId="{4D8BE087-95CB-4FB8-A54F-036BD058733C}" destId="{6EAD555F-7F11-4E12-A042-54D192001539}" srcOrd="1" destOrd="0" presId="urn:microsoft.com/office/officeart/2005/8/layout/list1"/>
    <dgm:cxn modelId="{3329646B-E01E-428F-83F0-B380CC7AECA6}" type="presParOf" srcId="{7F035326-BEC6-4E1C-B6CD-E8D5B6199A2F}" destId="{573D4C29-CA73-4F13-91DA-BAB882230D55}" srcOrd="5" destOrd="0" presId="urn:microsoft.com/office/officeart/2005/8/layout/list1"/>
    <dgm:cxn modelId="{1980344A-24B6-4F69-B868-1082A705AE5A}" type="presParOf" srcId="{7F035326-BEC6-4E1C-B6CD-E8D5B6199A2F}" destId="{C7A19284-0923-45D4-97D7-7B7DBE3F7514}" srcOrd="6" destOrd="0" presId="urn:microsoft.com/office/officeart/2005/8/layout/list1"/>
    <dgm:cxn modelId="{F2FF1D90-1F65-4FA7-9CD3-DFF0CEB8A503}" type="presParOf" srcId="{7F035326-BEC6-4E1C-B6CD-E8D5B6199A2F}" destId="{1CC1CBE8-8B19-4618-925C-D7D5C2F79798}" srcOrd="7" destOrd="0" presId="urn:microsoft.com/office/officeart/2005/8/layout/list1"/>
    <dgm:cxn modelId="{14B66561-32B3-4153-AB69-47521E59BFDF}" type="presParOf" srcId="{7F035326-BEC6-4E1C-B6CD-E8D5B6199A2F}" destId="{4766D514-42BE-4108-A293-41B987BB181A}" srcOrd="8" destOrd="0" presId="urn:microsoft.com/office/officeart/2005/8/layout/list1"/>
    <dgm:cxn modelId="{088A486E-826B-4EAD-9677-4D218B62CD9F}" type="presParOf" srcId="{4766D514-42BE-4108-A293-41B987BB181A}" destId="{2CBE730F-66F9-4F3D-AC6D-877BFBA7D9B6}" srcOrd="0" destOrd="0" presId="urn:microsoft.com/office/officeart/2005/8/layout/list1"/>
    <dgm:cxn modelId="{E9C33651-0C5A-4323-B559-23AE18FA94C2}" type="presParOf" srcId="{4766D514-42BE-4108-A293-41B987BB181A}" destId="{4A2CA61C-AE5D-4C67-A258-8B0B34176658}" srcOrd="1" destOrd="0" presId="urn:microsoft.com/office/officeart/2005/8/layout/list1"/>
    <dgm:cxn modelId="{DEB9A999-AA75-4256-8292-20E838D8792A}" type="presParOf" srcId="{7F035326-BEC6-4E1C-B6CD-E8D5B6199A2F}" destId="{45D76A65-3E78-4EE7-BCEE-F57FF1453F95}" srcOrd="9" destOrd="0" presId="urn:microsoft.com/office/officeart/2005/8/layout/list1"/>
    <dgm:cxn modelId="{98AA6081-C133-4634-9873-456AD47DEBDC}" type="presParOf" srcId="{7F035326-BEC6-4E1C-B6CD-E8D5B6199A2F}" destId="{99966838-DBDE-4649-9629-DAF68D986524}" srcOrd="10" destOrd="0" presId="urn:microsoft.com/office/officeart/2005/8/layout/list1"/>
    <dgm:cxn modelId="{A6878406-4B0F-4839-B3CA-D5AF46064F1C}" type="presParOf" srcId="{7F035326-BEC6-4E1C-B6CD-E8D5B6199A2F}" destId="{C0561385-53CB-4838-B72B-83B29F86A87D}" srcOrd="11" destOrd="0" presId="urn:microsoft.com/office/officeart/2005/8/layout/list1"/>
    <dgm:cxn modelId="{1B42B99A-39AB-45E0-BACA-9F2C92CD7D99}" type="presParOf" srcId="{7F035326-BEC6-4E1C-B6CD-E8D5B6199A2F}" destId="{12FD78F8-64B9-40C0-A80E-908DA32CA4BA}" srcOrd="12" destOrd="0" presId="urn:microsoft.com/office/officeart/2005/8/layout/list1"/>
    <dgm:cxn modelId="{C44DA805-34CB-4CC4-9D6F-7B724D951875}" type="presParOf" srcId="{12FD78F8-64B9-40C0-A80E-908DA32CA4BA}" destId="{0E7F258C-1F96-4488-8A9F-28CD64F31D0F}" srcOrd="0" destOrd="0" presId="urn:microsoft.com/office/officeart/2005/8/layout/list1"/>
    <dgm:cxn modelId="{50CC78F7-DB65-4B82-AB3F-E98BE4D14FD2}" type="presParOf" srcId="{12FD78F8-64B9-40C0-A80E-908DA32CA4BA}" destId="{D12E27CF-8823-453D-BA04-C03F83B877C7}" srcOrd="1" destOrd="0" presId="urn:microsoft.com/office/officeart/2005/8/layout/list1"/>
    <dgm:cxn modelId="{D3CD094F-4BF5-424D-BFE7-41679B0C7AE2}" type="presParOf" srcId="{7F035326-BEC6-4E1C-B6CD-E8D5B6199A2F}" destId="{BC49D46A-2826-4AE4-AB14-376F9C0AF71E}" srcOrd="13" destOrd="0" presId="urn:microsoft.com/office/officeart/2005/8/layout/list1"/>
    <dgm:cxn modelId="{714C0512-CB42-4BDE-BDE1-E572B723BE33}" type="presParOf" srcId="{7F035326-BEC6-4E1C-B6CD-E8D5B6199A2F}" destId="{72FEFCB0-C5FF-4DBD-8C8D-B71F2769C9AA}" srcOrd="14" destOrd="0" presId="urn:microsoft.com/office/officeart/2005/8/layout/list1"/>
    <dgm:cxn modelId="{C43994DB-9B72-4E93-AD56-810DC7883C3D}" type="presParOf" srcId="{7F035326-BEC6-4E1C-B6CD-E8D5B6199A2F}" destId="{68218E3A-AED2-4899-BA63-A84DB762FE2B}" srcOrd="15" destOrd="0" presId="urn:microsoft.com/office/officeart/2005/8/layout/list1"/>
    <dgm:cxn modelId="{D8EAC3F7-45CD-46CF-AAA6-2F46149958CE}" type="presParOf" srcId="{7F035326-BEC6-4E1C-B6CD-E8D5B6199A2F}" destId="{E1289E66-AA16-4CD9-AB54-C9C8339F7E5F}" srcOrd="16" destOrd="0" presId="urn:microsoft.com/office/officeart/2005/8/layout/list1"/>
    <dgm:cxn modelId="{45B520FE-2697-48BE-9A91-2C12D25ACAE1}" type="presParOf" srcId="{E1289E66-AA16-4CD9-AB54-C9C8339F7E5F}" destId="{556D5DF0-C76F-4D39-A7D2-122E2DF5AB3B}" srcOrd="0" destOrd="0" presId="urn:microsoft.com/office/officeart/2005/8/layout/list1"/>
    <dgm:cxn modelId="{64719B02-647B-480C-894E-3FEE7104BA49}" type="presParOf" srcId="{E1289E66-AA16-4CD9-AB54-C9C8339F7E5F}" destId="{721CE47E-110B-4A9B-A607-1E0C14C73AEA}" srcOrd="1" destOrd="0" presId="urn:microsoft.com/office/officeart/2005/8/layout/list1"/>
    <dgm:cxn modelId="{2D84C892-E039-4EAF-92E8-4244EBBE3950}" type="presParOf" srcId="{7F035326-BEC6-4E1C-B6CD-E8D5B6199A2F}" destId="{F6D12B79-1C74-4C3F-8C94-1677ABCC81BA}" srcOrd="17" destOrd="0" presId="urn:microsoft.com/office/officeart/2005/8/layout/list1"/>
    <dgm:cxn modelId="{601643E0-D167-4D7B-8BC8-BB1CF81E8580}" type="presParOf" srcId="{7F035326-BEC6-4E1C-B6CD-E8D5B6199A2F}" destId="{EAB2E464-7C3F-4662-A021-9B85F0DF8778}" srcOrd="18" destOrd="0" presId="urn:microsoft.com/office/officeart/2005/8/layout/list1"/>
    <dgm:cxn modelId="{2EA42F4B-CA0A-438E-A204-C3E47DCB2126}" type="presParOf" srcId="{7F035326-BEC6-4E1C-B6CD-E8D5B6199A2F}" destId="{4986B95E-04F7-4B3F-98EF-13111C9959B5}" srcOrd="19" destOrd="0" presId="urn:microsoft.com/office/officeart/2005/8/layout/list1"/>
    <dgm:cxn modelId="{651A161F-8D87-41D9-8BFA-35B884581283}" type="presParOf" srcId="{7F035326-BEC6-4E1C-B6CD-E8D5B6199A2F}" destId="{3BEC5138-71E7-4F0D-A475-8C606F4C6350}" srcOrd="20" destOrd="0" presId="urn:microsoft.com/office/officeart/2005/8/layout/list1"/>
    <dgm:cxn modelId="{BF73B698-CF8A-4E6C-825B-3920BAA67994}" type="presParOf" srcId="{3BEC5138-71E7-4F0D-A475-8C606F4C6350}" destId="{BF0A6CB1-DA6B-46BE-BC96-FC20D3253C14}" srcOrd="0" destOrd="0" presId="urn:microsoft.com/office/officeart/2005/8/layout/list1"/>
    <dgm:cxn modelId="{78C74C7C-2E4C-4477-8CDB-A60E43FC3A99}" type="presParOf" srcId="{3BEC5138-71E7-4F0D-A475-8C606F4C6350}" destId="{BC9EE8AE-783B-43DD-AC79-CFF9F5BC2B15}" srcOrd="1" destOrd="0" presId="urn:microsoft.com/office/officeart/2005/8/layout/list1"/>
    <dgm:cxn modelId="{360A8182-7DCE-441F-8E14-B2710CA79354}" type="presParOf" srcId="{7F035326-BEC6-4E1C-B6CD-E8D5B6199A2F}" destId="{F2590F9C-6B70-4CFD-B447-63F97509C1AA}" srcOrd="21" destOrd="0" presId="urn:microsoft.com/office/officeart/2005/8/layout/list1"/>
    <dgm:cxn modelId="{7808D5F0-8751-4C58-92AF-0A43B8651195}" type="presParOf" srcId="{7F035326-BEC6-4E1C-B6CD-E8D5B6199A2F}" destId="{2DFB4B3B-FC9C-4175-9186-299714FEFAA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E058F4-C66C-47F4-AE8E-BD8AA5BDD3C9}">
      <dsp:nvSpPr>
        <dsp:cNvPr id="0" name=""/>
        <dsp:cNvSpPr/>
      </dsp:nvSpPr>
      <dsp:spPr>
        <a:xfrm rot="5400000">
          <a:off x="-408214" y="415262"/>
          <a:ext cx="2721433" cy="190500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smtClean="0"/>
            <a:t>1</a:t>
          </a:r>
          <a:endParaRPr lang="ru-RU" sz="5400" kern="1200"/>
        </a:p>
      </dsp:txBody>
      <dsp:txXfrm rot="5400000">
        <a:off x="-408214" y="415262"/>
        <a:ext cx="2721433" cy="1905003"/>
      </dsp:txXfrm>
    </dsp:sp>
    <dsp:sp modelId="{C8DEE1B4-A484-402C-AA45-11512C266C27}">
      <dsp:nvSpPr>
        <dsp:cNvPr id="0" name=""/>
        <dsp:cNvSpPr/>
      </dsp:nvSpPr>
      <dsp:spPr>
        <a:xfrm rot="5400000">
          <a:off x="4175720" y="-2263670"/>
          <a:ext cx="1768931" cy="6310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О</a:t>
          </a:r>
          <a:r>
            <a:rPr lang="ru-RU" sz="3200" kern="1200" dirty="0" err="1" smtClean="0"/>
            <a:t>б'єднавчий</a:t>
          </a:r>
          <a:r>
            <a:rPr lang="ru-RU" sz="3200" kern="1200" dirty="0" smtClean="0"/>
            <a:t> собор </a:t>
          </a:r>
          <a:r>
            <a:rPr lang="ru-RU" sz="3200" kern="1200" dirty="0" err="1" smtClean="0"/>
            <a:t>викликав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незадоволення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Московського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патріархату</a:t>
          </a:r>
          <a:endParaRPr lang="ru-RU" sz="3200" kern="1200" dirty="0"/>
        </a:p>
      </dsp:txBody>
      <dsp:txXfrm rot="5400000">
        <a:off x="4175720" y="-2263670"/>
        <a:ext cx="1768931" cy="6310366"/>
      </dsp:txXfrm>
    </dsp:sp>
    <dsp:sp modelId="{655A1EEA-5CE7-40FE-8C68-57A70866AB3E}">
      <dsp:nvSpPr>
        <dsp:cNvPr id="0" name=""/>
        <dsp:cNvSpPr/>
      </dsp:nvSpPr>
      <dsp:spPr>
        <a:xfrm rot="5400000">
          <a:off x="-408214" y="2855006"/>
          <a:ext cx="2721433" cy="1905003"/>
        </a:xfrm>
        <a:prstGeom prst="chevron">
          <a:avLst/>
        </a:prstGeom>
        <a:gradFill rotWithShape="0">
          <a:gsLst>
            <a:gs pos="0">
              <a:schemeClr val="accent4">
                <a:hueOff val="725333"/>
                <a:satOff val="20677"/>
                <a:lumOff val="54901"/>
                <a:alphaOff val="0"/>
                <a:shade val="51000"/>
                <a:satMod val="130000"/>
              </a:schemeClr>
            </a:gs>
            <a:gs pos="80000">
              <a:schemeClr val="accent4">
                <a:hueOff val="725333"/>
                <a:satOff val="20677"/>
                <a:lumOff val="54901"/>
                <a:alphaOff val="0"/>
                <a:shade val="93000"/>
                <a:satMod val="130000"/>
              </a:schemeClr>
            </a:gs>
            <a:gs pos="100000">
              <a:schemeClr val="accent4">
                <a:hueOff val="725333"/>
                <a:satOff val="20677"/>
                <a:lumOff val="549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725333"/>
              <a:satOff val="20677"/>
              <a:lumOff val="549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2</a:t>
          </a:r>
          <a:endParaRPr lang="ru-RU" sz="3200" kern="1200"/>
        </a:p>
      </dsp:txBody>
      <dsp:txXfrm rot="5400000">
        <a:off x="-408214" y="2855006"/>
        <a:ext cx="2721433" cy="1905003"/>
      </dsp:txXfrm>
    </dsp:sp>
    <dsp:sp modelId="{D04608C5-B436-4FF1-8F5A-888A18029465}">
      <dsp:nvSpPr>
        <dsp:cNvPr id="0" name=""/>
        <dsp:cNvSpPr/>
      </dsp:nvSpPr>
      <dsp:spPr>
        <a:xfrm rot="5400000">
          <a:off x="4175720" y="176073"/>
          <a:ext cx="1768931" cy="6310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725333"/>
              <a:satOff val="20677"/>
              <a:lumOff val="549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Не </a:t>
          </a:r>
          <a:r>
            <a:rPr lang="ru-RU" sz="3200" kern="1200" dirty="0" err="1" smtClean="0"/>
            <a:t>визнав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об'єднання</a:t>
          </a:r>
          <a:r>
            <a:rPr lang="ru-RU" sz="3200" kern="1200" dirty="0" smtClean="0"/>
            <a:t> 92-річний Мстислав, за </a:t>
          </a:r>
          <a:r>
            <a:rPr lang="ru-RU" sz="3200" kern="1200" dirty="0" err="1" smtClean="0"/>
            <a:t>яким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пішла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частина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автоке-фалістських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парафій</a:t>
          </a:r>
          <a:endParaRPr lang="ru-RU" sz="3200" kern="1200" dirty="0"/>
        </a:p>
      </dsp:txBody>
      <dsp:txXfrm rot="5400000">
        <a:off x="4175720" y="176073"/>
        <a:ext cx="1768931" cy="63103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B57475-A267-4924-9446-94964FB16654}">
      <dsp:nvSpPr>
        <dsp:cNvPr id="0" name=""/>
        <dsp:cNvSpPr/>
      </dsp:nvSpPr>
      <dsp:spPr>
        <a:xfrm>
          <a:off x="0" y="462819"/>
          <a:ext cx="561662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1A331A-345E-4F75-8EBB-115F8DA44E1E}">
      <dsp:nvSpPr>
        <dsp:cNvPr id="0" name=""/>
        <dsp:cNvSpPr/>
      </dsp:nvSpPr>
      <dsp:spPr>
        <a:xfrm>
          <a:off x="280831" y="20019"/>
          <a:ext cx="3931636" cy="88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Є</a:t>
          </a:r>
          <a:r>
            <a:rPr lang="ru-RU" sz="3000" kern="1200" dirty="0" err="1" smtClean="0"/>
            <a:t>вангельських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християн-баптистів</a:t>
          </a:r>
          <a:endParaRPr lang="ru-RU" sz="3000" kern="1200" dirty="0"/>
        </a:p>
      </dsp:txBody>
      <dsp:txXfrm>
        <a:off x="280831" y="20019"/>
        <a:ext cx="3931636" cy="885600"/>
      </dsp:txXfrm>
    </dsp:sp>
    <dsp:sp modelId="{0C0A0B95-683E-4AEB-A9A4-684C39E96D69}">
      <dsp:nvSpPr>
        <dsp:cNvPr id="0" name=""/>
        <dsp:cNvSpPr/>
      </dsp:nvSpPr>
      <dsp:spPr>
        <a:xfrm>
          <a:off x="0" y="1823620"/>
          <a:ext cx="561662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62666"/>
              <a:satOff val="10339"/>
              <a:lumOff val="27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9DBC48-1685-48AC-BD80-D1F80E6990B9}">
      <dsp:nvSpPr>
        <dsp:cNvPr id="0" name=""/>
        <dsp:cNvSpPr/>
      </dsp:nvSpPr>
      <dsp:spPr>
        <a:xfrm>
          <a:off x="280831" y="1380819"/>
          <a:ext cx="3931636" cy="885600"/>
        </a:xfrm>
        <a:prstGeom prst="roundRect">
          <a:avLst/>
        </a:prstGeom>
        <a:gradFill rotWithShape="0">
          <a:gsLst>
            <a:gs pos="0">
              <a:schemeClr val="accent4">
                <a:hueOff val="362666"/>
                <a:satOff val="10339"/>
                <a:lumOff val="27451"/>
                <a:alphaOff val="0"/>
                <a:shade val="51000"/>
                <a:satMod val="130000"/>
              </a:schemeClr>
            </a:gs>
            <a:gs pos="80000">
              <a:schemeClr val="accent4">
                <a:hueOff val="362666"/>
                <a:satOff val="10339"/>
                <a:lumOff val="27451"/>
                <a:alphaOff val="0"/>
                <a:shade val="93000"/>
                <a:satMod val="130000"/>
              </a:schemeClr>
            </a:gs>
            <a:gs pos="100000">
              <a:schemeClr val="accent4">
                <a:hueOff val="362666"/>
                <a:satOff val="10339"/>
                <a:lumOff val="2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Свідків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Єгови</a:t>
          </a:r>
          <a:endParaRPr lang="ru-RU" sz="3000" kern="1200" dirty="0"/>
        </a:p>
      </dsp:txBody>
      <dsp:txXfrm>
        <a:off x="280831" y="1380819"/>
        <a:ext cx="3931636" cy="885600"/>
      </dsp:txXfrm>
    </dsp:sp>
    <dsp:sp modelId="{8C9D20CF-7176-47E3-B471-2EB70C3491A5}">
      <dsp:nvSpPr>
        <dsp:cNvPr id="0" name=""/>
        <dsp:cNvSpPr/>
      </dsp:nvSpPr>
      <dsp:spPr>
        <a:xfrm>
          <a:off x="0" y="3184420"/>
          <a:ext cx="561662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725333"/>
              <a:satOff val="20677"/>
              <a:lumOff val="549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C76342-7C34-40BF-9404-D142AF38F141}">
      <dsp:nvSpPr>
        <dsp:cNvPr id="0" name=""/>
        <dsp:cNvSpPr/>
      </dsp:nvSpPr>
      <dsp:spPr>
        <a:xfrm>
          <a:off x="280831" y="2741619"/>
          <a:ext cx="3931636" cy="885600"/>
        </a:xfrm>
        <a:prstGeom prst="roundRect">
          <a:avLst/>
        </a:prstGeom>
        <a:gradFill rotWithShape="0">
          <a:gsLst>
            <a:gs pos="0">
              <a:schemeClr val="accent4">
                <a:hueOff val="725333"/>
                <a:satOff val="20677"/>
                <a:lumOff val="54901"/>
                <a:alphaOff val="0"/>
                <a:shade val="51000"/>
                <a:satMod val="130000"/>
              </a:schemeClr>
            </a:gs>
            <a:gs pos="80000">
              <a:schemeClr val="accent4">
                <a:hueOff val="725333"/>
                <a:satOff val="20677"/>
                <a:lumOff val="54901"/>
                <a:alphaOff val="0"/>
                <a:shade val="93000"/>
                <a:satMod val="130000"/>
              </a:schemeClr>
            </a:gs>
            <a:gs pos="100000">
              <a:schemeClr val="accent4">
                <a:hueOff val="725333"/>
                <a:satOff val="20677"/>
                <a:lumOff val="549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Адвентистів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сьомого</a:t>
          </a:r>
          <a:r>
            <a:rPr lang="ru-RU" sz="3000" kern="1200" dirty="0" smtClean="0"/>
            <a:t> дня</a:t>
          </a:r>
          <a:endParaRPr lang="ru-RU" sz="3000" kern="1200" dirty="0"/>
        </a:p>
      </dsp:txBody>
      <dsp:txXfrm>
        <a:off x="280831" y="2741619"/>
        <a:ext cx="3931636" cy="885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E9B777-3269-4A20-9800-6392237F0130}">
      <dsp:nvSpPr>
        <dsp:cNvPr id="0" name=""/>
        <dsp:cNvSpPr/>
      </dsp:nvSpPr>
      <dsp:spPr>
        <a:xfrm>
          <a:off x="0" y="39940"/>
          <a:ext cx="4824536" cy="7253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Києві</a:t>
          </a:r>
          <a:endParaRPr lang="ru-RU" sz="3100" kern="1200" dirty="0"/>
        </a:p>
      </dsp:txBody>
      <dsp:txXfrm>
        <a:off x="0" y="39940"/>
        <a:ext cx="4824536" cy="725399"/>
      </dsp:txXfrm>
    </dsp:sp>
    <dsp:sp modelId="{E9691543-6160-45DD-A226-F2BB7B075E62}">
      <dsp:nvSpPr>
        <dsp:cNvPr id="0" name=""/>
        <dsp:cNvSpPr/>
      </dsp:nvSpPr>
      <dsp:spPr>
        <a:xfrm>
          <a:off x="0" y="854620"/>
          <a:ext cx="4824536" cy="725399"/>
        </a:xfrm>
        <a:prstGeom prst="roundRect">
          <a:avLst/>
        </a:prstGeom>
        <a:gradFill rotWithShape="0">
          <a:gsLst>
            <a:gs pos="0">
              <a:schemeClr val="accent5">
                <a:hueOff val="-2816890"/>
                <a:satOff val="2874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5">
                <a:hueOff val="-2816890"/>
                <a:satOff val="2874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5">
                <a:hueOff val="-2816890"/>
                <a:satOff val="2874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Одесі</a:t>
          </a:r>
          <a:endParaRPr lang="ru-RU" sz="3100" kern="1200" dirty="0"/>
        </a:p>
      </dsp:txBody>
      <dsp:txXfrm>
        <a:off x="0" y="854620"/>
        <a:ext cx="4824536" cy="725399"/>
      </dsp:txXfrm>
    </dsp:sp>
    <dsp:sp modelId="{4D2AA81D-6D22-4DBA-86EF-3FAE6D7E6562}">
      <dsp:nvSpPr>
        <dsp:cNvPr id="0" name=""/>
        <dsp:cNvSpPr/>
      </dsp:nvSpPr>
      <dsp:spPr>
        <a:xfrm>
          <a:off x="0" y="1669300"/>
          <a:ext cx="4824536" cy="725399"/>
        </a:xfrm>
        <a:prstGeom prst="roundRect">
          <a:avLst/>
        </a:prstGeom>
        <a:gradFill rotWithShape="0">
          <a:gsLst>
            <a:gs pos="0">
              <a:schemeClr val="accent5">
                <a:hueOff val="-5633780"/>
                <a:satOff val="5748"/>
                <a:lumOff val="-18824"/>
                <a:alphaOff val="0"/>
                <a:shade val="51000"/>
                <a:satMod val="130000"/>
              </a:schemeClr>
            </a:gs>
            <a:gs pos="80000">
              <a:schemeClr val="accent5">
                <a:hueOff val="-5633780"/>
                <a:satOff val="5748"/>
                <a:lumOff val="-18824"/>
                <a:alphaOff val="0"/>
                <a:shade val="93000"/>
                <a:satMod val="130000"/>
              </a:schemeClr>
            </a:gs>
            <a:gs pos="100000">
              <a:schemeClr val="accent5">
                <a:hueOff val="-5633780"/>
                <a:satOff val="5748"/>
                <a:lumOff val="-1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Криму</a:t>
          </a:r>
          <a:endParaRPr lang="ru-RU" sz="3100" kern="1200" dirty="0"/>
        </a:p>
      </dsp:txBody>
      <dsp:txXfrm>
        <a:off x="0" y="1669300"/>
        <a:ext cx="4824536" cy="725399"/>
      </dsp:txXfrm>
    </dsp:sp>
    <dsp:sp modelId="{C909EC3F-5C5C-4ADA-BE44-5012B9D55F2C}">
      <dsp:nvSpPr>
        <dsp:cNvPr id="0" name=""/>
        <dsp:cNvSpPr/>
      </dsp:nvSpPr>
      <dsp:spPr>
        <a:xfrm>
          <a:off x="0" y="2483980"/>
          <a:ext cx="4824536" cy="725399"/>
        </a:xfrm>
        <a:prstGeom prst="roundRect">
          <a:avLst/>
        </a:prstGeom>
        <a:gradFill rotWithShape="0">
          <a:gsLst>
            <a:gs pos="0">
              <a:schemeClr val="accent5">
                <a:hueOff val="-8450671"/>
                <a:satOff val="8621"/>
                <a:lumOff val="-28235"/>
                <a:alphaOff val="0"/>
                <a:shade val="51000"/>
                <a:satMod val="130000"/>
              </a:schemeClr>
            </a:gs>
            <a:gs pos="80000">
              <a:schemeClr val="accent5">
                <a:hueOff val="-8450671"/>
                <a:satOff val="8621"/>
                <a:lumOff val="-28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8450671"/>
                <a:satOff val="8621"/>
                <a:lumOff val="-2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Львову</a:t>
          </a:r>
          <a:endParaRPr lang="ru-RU" sz="3100" kern="1200" dirty="0"/>
        </a:p>
      </dsp:txBody>
      <dsp:txXfrm>
        <a:off x="0" y="2483980"/>
        <a:ext cx="4824536" cy="725399"/>
      </dsp:txXfrm>
    </dsp:sp>
    <dsp:sp modelId="{538CF432-BBAF-4D53-8979-4D354F9CC932}">
      <dsp:nvSpPr>
        <dsp:cNvPr id="0" name=""/>
        <dsp:cNvSpPr/>
      </dsp:nvSpPr>
      <dsp:spPr>
        <a:xfrm>
          <a:off x="0" y="3298660"/>
          <a:ext cx="4824536" cy="725399"/>
        </a:xfrm>
        <a:prstGeom prst="roundRect">
          <a:avLst/>
        </a:prstGeom>
        <a:gradFill rotWithShape="0">
          <a:gsLst>
            <a:gs pos="0">
              <a:schemeClr val="accent5">
                <a:hueOff val="-11267561"/>
                <a:satOff val="11495"/>
                <a:lumOff val="-3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1267561"/>
                <a:satOff val="11495"/>
                <a:lumOff val="-3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1267561"/>
                <a:satOff val="11495"/>
                <a:lumOff val="-3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Та інших містах України</a:t>
          </a:r>
          <a:endParaRPr lang="ru-RU" sz="3100" kern="1200" dirty="0"/>
        </a:p>
      </dsp:txBody>
      <dsp:txXfrm>
        <a:off x="0" y="3298660"/>
        <a:ext cx="4824536" cy="7253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DB0291-CFB8-464B-8929-BE48DB52C5D5}">
      <dsp:nvSpPr>
        <dsp:cNvPr id="0" name=""/>
        <dsp:cNvSpPr/>
      </dsp:nvSpPr>
      <dsp:spPr>
        <a:xfrm>
          <a:off x="0" y="294157"/>
          <a:ext cx="749917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712416-1305-432E-B388-B8AE7A8D8767}">
      <dsp:nvSpPr>
        <dsp:cNvPr id="0" name=""/>
        <dsp:cNvSpPr/>
      </dsp:nvSpPr>
      <dsp:spPr>
        <a:xfrm>
          <a:off x="374958" y="13717"/>
          <a:ext cx="5249423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16" tIns="0" rIns="19841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Появлення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прихильників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РУН-віри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374958" y="13717"/>
        <a:ext cx="5249423" cy="560880"/>
      </dsp:txXfrm>
    </dsp:sp>
    <dsp:sp modelId="{C7A19284-0923-45D4-97D7-7B7DBE3F7514}">
      <dsp:nvSpPr>
        <dsp:cNvPr id="0" name=""/>
        <dsp:cNvSpPr/>
      </dsp:nvSpPr>
      <dsp:spPr>
        <a:xfrm>
          <a:off x="0" y="1155997"/>
          <a:ext cx="749917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45067"/>
              <a:satOff val="4135"/>
              <a:lumOff val="109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AD555F-7F11-4E12-A042-54D192001539}">
      <dsp:nvSpPr>
        <dsp:cNvPr id="0" name=""/>
        <dsp:cNvSpPr/>
      </dsp:nvSpPr>
      <dsp:spPr>
        <a:xfrm>
          <a:off x="374958" y="875557"/>
          <a:ext cx="5249423" cy="560880"/>
        </a:xfrm>
        <a:prstGeom prst="roundRect">
          <a:avLst/>
        </a:prstGeom>
        <a:gradFill rotWithShape="0">
          <a:gsLst>
            <a:gs pos="0">
              <a:schemeClr val="accent4">
                <a:hueOff val="145067"/>
                <a:satOff val="4135"/>
                <a:lumOff val="10980"/>
                <a:alphaOff val="0"/>
                <a:shade val="51000"/>
                <a:satMod val="130000"/>
              </a:schemeClr>
            </a:gs>
            <a:gs pos="80000">
              <a:schemeClr val="accent4">
                <a:hueOff val="145067"/>
                <a:satOff val="4135"/>
                <a:lumOff val="10980"/>
                <a:alphaOff val="0"/>
                <a:shade val="93000"/>
                <a:satMod val="130000"/>
              </a:schemeClr>
            </a:gs>
            <a:gs pos="100000">
              <a:schemeClr val="accent4">
                <a:hueOff val="145067"/>
                <a:satOff val="4135"/>
                <a:lumOff val="10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16" tIns="0" rIns="19841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Міжконфесійні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суперечності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374958" y="875557"/>
        <a:ext cx="5249423" cy="560880"/>
      </dsp:txXfrm>
    </dsp:sp>
    <dsp:sp modelId="{99966838-DBDE-4649-9629-DAF68D986524}">
      <dsp:nvSpPr>
        <dsp:cNvPr id="0" name=""/>
        <dsp:cNvSpPr/>
      </dsp:nvSpPr>
      <dsp:spPr>
        <a:xfrm>
          <a:off x="0" y="2017837"/>
          <a:ext cx="749917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90133"/>
              <a:satOff val="8271"/>
              <a:lumOff val="219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2CA61C-AE5D-4C67-A258-8B0B34176658}">
      <dsp:nvSpPr>
        <dsp:cNvPr id="0" name=""/>
        <dsp:cNvSpPr/>
      </dsp:nvSpPr>
      <dsp:spPr>
        <a:xfrm>
          <a:off x="374958" y="1737397"/>
          <a:ext cx="5249423" cy="560880"/>
        </a:xfrm>
        <a:prstGeom prst="roundRect">
          <a:avLst/>
        </a:prstGeom>
        <a:gradFill rotWithShape="0">
          <a:gsLst>
            <a:gs pos="0">
              <a:schemeClr val="accent4">
                <a:hueOff val="290133"/>
                <a:satOff val="8271"/>
                <a:lumOff val="21960"/>
                <a:alphaOff val="0"/>
                <a:shade val="51000"/>
                <a:satMod val="130000"/>
              </a:schemeClr>
            </a:gs>
            <a:gs pos="80000">
              <a:schemeClr val="accent4">
                <a:hueOff val="290133"/>
                <a:satOff val="8271"/>
                <a:lumOff val="21960"/>
                <a:alphaOff val="0"/>
                <a:shade val="93000"/>
                <a:satMod val="130000"/>
              </a:schemeClr>
            </a:gs>
            <a:gs pos="100000">
              <a:schemeClr val="accent4">
                <a:hueOff val="290133"/>
                <a:satOff val="8271"/>
                <a:lumOff val="219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16" tIns="0" rIns="19841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40 нових монастирів</a:t>
          </a:r>
          <a:endParaRPr lang="ru-RU" sz="1900" kern="1200" dirty="0"/>
        </a:p>
      </dsp:txBody>
      <dsp:txXfrm>
        <a:off x="374958" y="1737397"/>
        <a:ext cx="5249423" cy="560880"/>
      </dsp:txXfrm>
    </dsp:sp>
    <dsp:sp modelId="{72FEFCB0-C5FF-4DBD-8C8D-B71F2769C9AA}">
      <dsp:nvSpPr>
        <dsp:cNvPr id="0" name=""/>
        <dsp:cNvSpPr/>
      </dsp:nvSpPr>
      <dsp:spPr>
        <a:xfrm>
          <a:off x="0" y="2879677"/>
          <a:ext cx="749917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435200"/>
              <a:satOff val="12406"/>
              <a:lumOff val="329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2E27CF-8823-453D-BA04-C03F83B877C7}">
      <dsp:nvSpPr>
        <dsp:cNvPr id="0" name=""/>
        <dsp:cNvSpPr/>
      </dsp:nvSpPr>
      <dsp:spPr>
        <a:xfrm>
          <a:off x="374958" y="2599237"/>
          <a:ext cx="5249423" cy="560880"/>
        </a:xfrm>
        <a:prstGeom prst="roundRect">
          <a:avLst/>
        </a:prstGeom>
        <a:gradFill rotWithShape="0">
          <a:gsLst>
            <a:gs pos="0">
              <a:schemeClr val="accent4">
                <a:hueOff val="435200"/>
                <a:satOff val="12406"/>
                <a:lumOff val="32941"/>
                <a:alphaOff val="0"/>
                <a:shade val="51000"/>
                <a:satMod val="130000"/>
              </a:schemeClr>
            </a:gs>
            <a:gs pos="80000">
              <a:schemeClr val="accent4">
                <a:hueOff val="435200"/>
                <a:satOff val="12406"/>
                <a:lumOff val="32941"/>
                <a:alphaOff val="0"/>
                <a:shade val="93000"/>
                <a:satMod val="130000"/>
              </a:schemeClr>
            </a:gs>
            <a:gs pos="100000">
              <a:schemeClr val="accent4">
                <a:hueOff val="435200"/>
                <a:satOff val="12406"/>
                <a:lumOff val="3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16" tIns="0" rIns="19841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10 духовних семінарій та училищ</a:t>
          </a:r>
          <a:endParaRPr lang="ru-RU" sz="1900" kern="1200" dirty="0"/>
        </a:p>
      </dsp:txBody>
      <dsp:txXfrm>
        <a:off x="374958" y="2599237"/>
        <a:ext cx="5249423" cy="560880"/>
      </dsp:txXfrm>
    </dsp:sp>
    <dsp:sp modelId="{EAB2E464-7C3F-4662-A021-9B85F0DF8778}">
      <dsp:nvSpPr>
        <dsp:cNvPr id="0" name=""/>
        <dsp:cNvSpPr/>
      </dsp:nvSpPr>
      <dsp:spPr>
        <a:xfrm>
          <a:off x="0" y="3741517"/>
          <a:ext cx="749917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580266"/>
              <a:satOff val="16542"/>
              <a:lumOff val="439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1CE47E-110B-4A9B-A607-1E0C14C73AEA}">
      <dsp:nvSpPr>
        <dsp:cNvPr id="0" name=""/>
        <dsp:cNvSpPr/>
      </dsp:nvSpPr>
      <dsp:spPr>
        <a:xfrm>
          <a:off x="374958" y="3461077"/>
          <a:ext cx="5249423" cy="560880"/>
        </a:xfrm>
        <a:prstGeom prst="roundRect">
          <a:avLst/>
        </a:prstGeom>
        <a:gradFill rotWithShape="0">
          <a:gsLst>
            <a:gs pos="0">
              <a:schemeClr val="accent4">
                <a:hueOff val="580266"/>
                <a:satOff val="16542"/>
                <a:lumOff val="43921"/>
                <a:alphaOff val="0"/>
                <a:shade val="51000"/>
                <a:satMod val="130000"/>
              </a:schemeClr>
            </a:gs>
            <a:gs pos="80000">
              <a:schemeClr val="accent4">
                <a:hueOff val="580266"/>
                <a:satOff val="16542"/>
                <a:lumOff val="43921"/>
                <a:alphaOff val="0"/>
                <a:shade val="93000"/>
                <a:satMod val="130000"/>
              </a:schemeClr>
            </a:gs>
            <a:gs pos="100000">
              <a:schemeClr val="accent4">
                <a:hueOff val="580266"/>
                <a:satOff val="16542"/>
                <a:lumOff val="439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16" tIns="0" rIns="19841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2 духовні академії</a:t>
          </a:r>
          <a:endParaRPr lang="ru-RU" sz="1900" kern="1200" dirty="0"/>
        </a:p>
      </dsp:txBody>
      <dsp:txXfrm>
        <a:off x="374958" y="3461077"/>
        <a:ext cx="5249423" cy="560880"/>
      </dsp:txXfrm>
    </dsp:sp>
    <dsp:sp modelId="{2DFB4B3B-FC9C-4175-9186-299714FEFAAE}">
      <dsp:nvSpPr>
        <dsp:cNvPr id="0" name=""/>
        <dsp:cNvSpPr/>
      </dsp:nvSpPr>
      <dsp:spPr>
        <a:xfrm>
          <a:off x="0" y="4603357"/>
          <a:ext cx="749917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725333"/>
              <a:satOff val="20677"/>
              <a:lumOff val="549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9EE8AE-783B-43DD-AC79-CFF9F5BC2B15}">
      <dsp:nvSpPr>
        <dsp:cNvPr id="0" name=""/>
        <dsp:cNvSpPr/>
      </dsp:nvSpPr>
      <dsp:spPr>
        <a:xfrm>
          <a:off x="374958" y="4322917"/>
          <a:ext cx="5249423" cy="560880"/>
        </a:xfrm>
        <a:prstGeom prst="roundRect">
          <a:avLst/>
        </a:prstGeom>
        <a:gradFill rotWithShape="0">
          <a:gsLst>
            <a:gs pos="0">
              <a:schemeClr val="accent4">
                <a:hueOff val="725333"/>
                <a:satOff val="20677"/>
                <a:lumOff val="54901"/>
                <a:alphaOff val="0"/>
                <a:shade val="51000"/>
                <a:satMod val="130000"/>
              </a:schemeClr>
            </a:gs>
            <a:gs pos="80000">
              <a:schemeClr val="accent4">
                <a:hueOff val="725333"/>
                <a:satOff val="20677"/>
                <a:lumOff val="54901"/>
                <a:alphaOff val="0"/>
                <a:shade val="93000"/>
                <a:satMod val="130000"/>
              </a:schemeClr>
            </a:gs>
            <a:gs pos="100000">
              <a:schemeClr val="accent4">
                <a:hueOff val="725333"/>
                <a:satOff val="20677"/>
                <a:lumOff val="549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16" tIns="0" rIns="19841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3 тис. храмів</a:t>
          </a:r>
          <a:endParaRPr lang="ru-RU" sz="1900" kern="1200" dirty="0"/>
        </a:p>
      </dsp:txBody>
      <dsp:txXfrm>
        <a:off x="374958" y="4322917"/>
        <a:ext cx="5249423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p:oleObj spid="_x0000_s3311" name="Image" r:id="rId3" imgW="7707937" imgH="1701587" progId="">
              <p:embed/>
            </p:oleObj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381000" y="304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58EA4-904B-411E-8834-2C22BD808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86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05231-2CA2-48A4-943B-A1AE1EE40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84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A360817-6403-4A3E-A946-A85212A37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46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E9A1A-652E-4BFF-A9B0-9FA7355A2B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02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E1FD9-AD00-47B8-B102-BCD9101DE0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0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F8517-EA99-4422-85E5-FA25CC68F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25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BD961-F98B-4D0D-9953-FD304C652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41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25EB7-9605-46DF-8566-C4BEE0B377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60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0C16B-BE0A-4D0D-8EB7-163F4F34B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98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8033C-9E61-4DA2-AD1C-B08D75AFF4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94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B7E95-4D40-41D0-B504-6CD871E15B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7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7CB00E7-DA2E-4480-9CE7-D849792A96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143248"/>
            <a:ext cx="8172480" cy="2438416"/>
          </a:xfrm>
        </p:spPr>
        <p:txBody>
          <a:bodyPr/>
          <a:lstStyle/>
          <a:p>
            <a:pPr algn="ctr"/>
            <a:r>
              <a:rPr lang="ru-RU" sz="4400" b="1" dirty="0" err="1" smtClean="0"/>
              <a:t>Релігійна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міжконфесійна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ситуація</a:t>
            </a:r>
            <a:r>
              <a:rPr lang="ru-RU" sz="4400" b="1" dirty="0" smtClean="0"/>
              <a:t> у </a:t>
            </a:r>
            <a:r>
              <a:rPr lang="ru-RU" sz="4400" b="1" dirty="0" err="1" smtClean="0"/>
              <a:t>незалежній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Україні</a:t>
            </a:r>
            <a:endParaRPr lang="en-US" sz="6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6477000"/>
            <a:ext cx="70866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Кононова </a:t>
            </a:r>
            <a:r>
              <a:rPr lang="ru-RU" sz="1600" dirty="0" err="1" smtClean="0">
                <a:solidFill>
                  <a:schemeClr val="accent5">
                    <a:lumMod val="25000"/>
                  </a:schemeClr>
                </a:solidFill>
              </a:rPr>
              <a:t>Кр</a:t>
            </a:r>
            <a:r>
              <a:rPr lang="uk-UA" sz="1600" dirty="0" err="1" smtClean="0">
                <a:solidFill>
                  <a:schemeClr val="accent5">
                    <a:lumMod val="25000"/>
                  </a:schemeClr>
                </a:solidFill>
              </a:rPr>
              <a:t>істіна</a:t>
            </a:r>
            <a:r>
              <a:rPr lang="uk-UA" sz="1600" dirty="0" smtClean="0">
                <a:solidFill>
                  <a:schemeClr val="accent5">
                    <a:lumMod val="25000"/>
                  </a:schemeClr>
                </a:solidFill>
              </a:rPr>
              <a:t>, Ступар Дар’я</a:t>
            </a:r>
            <a:endParaRPr lang="en-US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5112568" cy="4136504"/>
          </a:xfrm>
        </p:spPr>
        <p:txBody>
          <a:bodyPr/>
          <a:lstStyle/>
          <a:p>
            <a:pPr algn="ctr"/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Міжконфесійні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суперечності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традиційних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для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України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церков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консерватизм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існуючих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них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обрядів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стали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важливими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чинниками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поширення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протестантизму.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Окремі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течії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значно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посилились,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створило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умови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для переходу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окремих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сект до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розгалуженої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організації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тобто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набуття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церковного статусу.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2060848"/>
            <a:ext cx="3353162" cy="3600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37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410490" cy="3528392"/>
          </a:xfrm>
        </p:spPr>
      </p:pic>
      <p:sp>
        <p:nvSpPr>
          <p:cNvPr id="5" name="TextBox 4"/>
          <p:cNvSpPr txBox="1"/>
          <p:nvPr/>
        </p:nvSpPr>
        <p:spPr>
          <a:xfrm>
            <a:off x="5004048" y="2276872"/>
            <a:ext cx="38884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Monotype Corsiva" pitchFamily="66" charset="0"/>
              </a:rPr>
              <a:t>Закріплення</a:t>
            </a:r>
            <a:r>
              <a:rPr lang="ru-RU" sz="2400" dirty="0" smtClean="0">
                <a:latin typeface="Monotype Corsiva" pitchFamily="66" charset="0"/>
              </a:rPr>
              <a:t> новою </a:t>
            </a:r>
            <a:r>
              <a:rPr lang="ru-RU" sz="2400" dirty="0" err="1" smtClean="0">
                <a:latin typeface="Monotype Corsiva" pitchFamily="66" charset="0"/>
              </a:rPr>
              <a:t>Конституцією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невід'ємного</a:t>
            </a:r>
            <a:r>
              <a:rPr lang="ru-RU" sz="2400" dirty="0" smtClean="0">
                <a:latin typeface="Monotype Corsiva" pitchFamily="66" charset="0"/>
              </a:rPr>
              <a:t> для </a:t>
            </a:r>
            <a:r>
              <a:rPr lang="ru-RU" sz="2400" dirty="0" err="1" smtClean="0">
                <a:latin typeface="Monotype Corsiva" pitchFamily="66" charset="0"/>
              </a:rPr>
              <a:t>всіх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громадян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України</a:t>
            </a:r>
            <a:r>
              <a:rPr lang="ru-RU" sz="2400" dirty="0" smtClean="0">
                <a:latin typeface="Monotype Corsiva" pitchFamily="66" charset="0"/>
              </a:rPr>
              <a:t> права на свободу </a:t>
            </a:r>
            <a:r>
              <a:rPr lang="ru-RU" sz="2400" dirty="0" err="1" smtClean="0">
                <a:latin typeface="Monotype Corsiva" pitchFamily="66" charset="0"/>
              </a:rPr>
              <a:t>світогляду</a:t>
            </a:r>
            <a:r>
              <a:rPr lang="ru-RU" sz="2400" dirty="0" smtClean="0">
                <a:latin typeface="Monotype Corsiva" pitchFamily="66" charset="0"/>
              </a:rPr>
              <a:t> та </a:t>
            </a:r>
            <a:r>
              <a:rPr lang="ru-RU" sz="2400" dirty="0" err="1" smtClean="0">
                <a:latin typeface="Monotype Corsiva" pitchFamily="66" charset="0"/>
              </a:rPr>
              <a:t>віросповідання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насичення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його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реальним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змістом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сприяють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активізації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релігійного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життя</a:t>
            </a:r>
            <a:r>
              <a:rPr lang="ru-RU" sz="2400" dirty="0" smtClean="0">
                <a:latin typeface="Monotype Corsiva" pitchFamily="66" charset="0"/>
              </a:rPr>
              <a:t> в </a:t>
            </a:r>
            <a:r>
              <a:rPr lang="ru-RU" sz="2400" dirty="0" err="1" smtClean="0">
                <a:latin typeface="Monotype Corsiva" pitchFamily="66" charset="0"/>
              </a:rPr>
              <a:t>нашому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суспільстві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WordArt 3"/>
          <p:cNvSpPr>
            <a:spLocks noChangeArrowheads="1" noChangeShapeType="1" noTextEdit="1"/>
          </p:cNvSpPr>
          <p:nvPr/>
        </p:nvSpPr>
        <p:spPr bwMode="gray">
          <a:xfrm>
            <a:off x="500034" y="3657600"/>
            <a:ext cx="8215370" cy="15573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Дякуємо</a:t>
            </a:r>
            <a:r>
              <a:rPr lang="ru-RU" sz="54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 за </a:t>
            </a:r>
            <a:r>
              <a:rPr lang="ru-RU" sz="54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увагу</a:t>
            </a:r>
            <a:r>
              <a:rPr lang="en-US" sz="54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ru-RU" sz="54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одержимое 3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Червень1992 р. -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відбувся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об'єднавчий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собор.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Патріархом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Української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православної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церкви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Київського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патріархату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було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обрано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Мстислава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Скрипника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), 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заступником —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Філарета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Денисенка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b="0"/>
          </a:p>
        </p:txBody>
      </p:sp>
      <p:pic>
        <p:nvPicPr>
          <p:cNvPr id="5" name="Рисунок 4" descr="Патріарх_Мстисла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2238375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ilaret_180x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88840"/>
            <a:ext cx="2232248" cy="2760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640960" cy="563563"/>
          </a:xfrm>
        </p:spPr>
        <p:txBody>
          <a:bodyPr/>
          <a:lstStyle/>
          <a:p>
            <a:pPr algn="l"/>
            <a:r>
              <a:rPr lang="ru-RU" sz="355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Єдина</a:t>
            </a:r>
            <a:r>
              <a:rPr lang="ru-RU" sz="355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православна </a:t>
            </a:r>
            <a:r>
              <a:rPr lang="ru-RU" sz="355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церква</a:t>
            </a:r>
            <a:r>
              <a:rPr lang="ru-RU" sz="355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355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Україні</a:t>
            </a:r>
            <a:r>
              <a:rPr lang="ru-RU" sz="355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355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склалася</a:t>
            </a:r>
            <a:r>
              <a:rPr lang="ru-RU" sz="355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en-US" sz="355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397000"/>
          <a:ext cx="821537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2474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3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західних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областях </a:t>
            </a:r>
            <a:r>
              <a:rPr lang="ru-RU" sz="3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розширювався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вплив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Української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греко-католицької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церкви (УГКЦ) на </a:t>
            </a:r>
            <a:r>
              <a:rPr lang="ru-RU" sz="3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чолі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Мирославом </a:t>
            </a:r>
            <a:r>
              <a:rPr lang="ru-RU" sz="3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Іваном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кардиналом </a:t>
            </a:r>
            <a:r>
              <a:rPr lang="ru-RU" sz="3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Любачівським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котра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об'єднувала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2,9 тис. громад. </a:t>
            </a:r>
            <a:endParaRPr lang="ru-RU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17032"/>
            <a:ext cx="8364449" cy="2588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26876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Monotype Corsiva" pitchFamily="66" charset="0"/>
              </a:rPr>
              <a:t>Кінець</a:t>
            </a:r>
            <a:r>
              <a:rPr lang="ru-RU" sz="3200" dirty="0" smtClean="0">
                <a:latin typeface="Monotype Corsiva" pitchFamily="66" charset="0"/>
              </a:rPr>
              <a:t> 80-х — початок 90-х </a:t>
            </a:r>
            <a:r>
              <a:rPr lang="ru-RU" sz="3200" dirty="0" err="1" smtClean="0">
                <a:latin typeface="Monotype Corsiva" pitchFamily="66" charset="0"/>
              </a:rPr>
              <a:t>років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характеризувався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зростанням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впливу</a:t>
            </a:r>
            <a:r>
              <a:rPr lang="ru-RU" sz="3200" dirty="0" smtClean="0">
                <a:latin typeface="Monotype Corsiva" pitchFamily="66" charset="0"/>
              </a:rPr>
              <a:t> на </a:t>
            </a:r>
            <a:r>
              <a:rPr lang="ru-RU" sz="3200" dirty="0" err="1" smtClean="0">
                <a:latin typeface="Monotype Corsiva" pitchFamily="66" charset="0"/>
              </a:rPr>
              <a:t>релігійне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життя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республіки</a:t>
            </a:r>
            <a:r>
              <a:rPr lang="ru-RU" sz="3200" dirty="0" smtClean="0">
                <a:latin typeface="Monotype Corsiva" pitchFamily="66" charset="0"/>
              </a:rPr>
              <a:t> сектантства: </a:t>
            </a:r>
            <a:endParaRPr lang="ru-RU" sz="3200" dirty="0"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43808" y="2420888"/>
          <a:ext cx="561662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7704856" cy="563563"/>
          </a:xfrm>
        </p:spPr>
        <p:txBody>
          <a:bodyPr/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Поряд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із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християнською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релігією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існують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іудаїзм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іслам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Громади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вірних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релігій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активно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діють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у: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979712" y="2132856"/>
          <a:ext cx="4824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 Україні наявні: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7499176" cy="509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916832"/>
            <a:ext cx="8496944" cy="563563"/>
          </a:xfrm>
        </p:spPr>
        <p:txBody>
          <a:bodyPr/>
          <a:lstStyle/>
          <a:p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Напередодні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2000-річчя 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Різдва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Христового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 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величного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християнського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свята —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динаміка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релігійних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процесів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в першу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чергу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середовищі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українського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православ'я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помітно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прискорилась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0156153_494c26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5760640" cy="38302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412776"/>
            <a:ext cx="4680520" cy="4752528"/>
          </a:xfrm>
        </p:spPr>
        <p:txBody>
          <a:bodyPr/>
          <a:lstStyle/>
          <a:p>
            <a:pPr algn="ctr"/>
            <a:r>
              <a:rPr lang="ru-RU" sz="2400" dirty="0" err="1" smtClean="0">
                <a:latin typeface="Monotype Corsiva" pitchFamily="66" charset="0"/>
              </a:rPr>
              <a:t>Прихід</a:t>
            </a:r>
            <a:r>
              <a:rPr lang="ru-RU" sz="2400" dirty="0" smtClean="0">
                <a:latin typeface="Monotype Corsiva" pitchFamily="66" charset="0"/>
              </a:rPr>
              <a:t> до </a:t>
            </a:r>
            <a:r>
              <a:rPr lang="ru-RU" sz="2400" dirty="0" err="1" smtClean="0">
                <a:latin typeface="Monotype Corsiva" pitchFamily="66" charset="0"/>
              </a:rPr>
              <a:t>влади</a:t>
            </a:r>
            <a:r>
              <a:rPr lang="ru-RU" sz="2400" dirty="0" smtClean="0">
                <a:latin typeface="Monotype Corsiva" pitchFamily="66" charset="0"/>
              </a:rPr>
              <a:t> нового </a:t>
            </a:r>
            <a:r>
              <a:rPr lang="ru-RU" sz="2400" dirty="0" err="1" smtClean="0">
                <a:latin typeface="Monotype Corsiva" pitchFamily="66" charset="0"/>
              </a:rPr>
              <a:t>політичного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керівництву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певною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мірою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змістив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акценти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державно-церковних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відносин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Його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симпатії</a:t>
            </a:r>
            <a:r>
              <a:rPr lang="ru-RU" sz="2400" dirty="0" smtClean="0">
                <a:latin typeface="Monotype Corsiva" pitchFamily="66" charset="0"/>
              </a:rPr>
              <a:t> та </a:t>
            </a:r>
            <a:r>
              <a:rPr lang="ru-RU" sz="2400" dirty="0" err="1" smtClean="0">
                <a:latin typeface="Monotype Corsiva" pitchFamily="66" charset="0"/>
              </a:rPr>
              <a:t>цільові</a:t>
            </a:r>
            <a:r>
              <a:rPr lang="ru-RU" sz="2400" dirty="0" smtClean="0">
                <a:latin typeface="Monotype Corsiva" pitchFamily="66" charset="0"/>
              </a:rPr>
              <a:t> установки </a:t>
            </a:r>
            <a:r>
              <a:rPr lang="ru-RU" sz="2400" dirty="0" err="1" smtClean="0">
                <a:latin typeface="Monotype Corsiva" pitchFamily="66" charset="0"/>
              </a:rPr>
              <a:t>були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ближчими</a:t>
            </a:r>
            <a:r>
              <a:rPr lang="ru-RU" sz="2400" dirty="0" smtClean="0">
                <a:latin typeface="Monotype Corsiva" pitchFamily="66" charset="0"/>
              </a:rPr>
              <a:t> до УПЦ-МП, </a:t>
            </a:r>
            <a:r>
              <a:rPr lang="ru-RU" sz="2400" dirty="0" err="1" smtClean="0">
                <a:latin typeface="Monotype Corsiva" pitchFamily="66" charset="0"/>
              </a:rPr>
              <a:t>що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призвело</a:t>
            </a:r>
            <a:r>
              <a:rPr lang="ru-RU" sz="2400" dirty="0" smtClean="0">
                <a:latin typeface="Monotype Corsiva" pitchFamily="66" charset="0"/>
              </a:rPr>
              <a:t> до </a:t>
            </a:r>
            <a:r>
              <a:rPr lang="ru-RU" sz="2400" dirty="0" err="1" smtClean="0">
                <a:latin typeface="Monotype Corsiva" pitchFamily="66" charset="0"/>
              </a:rPr>
              <a:t>охолодження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відносин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держави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УПЦ-КП. Особливо </a:t>
            </a:r>
            <a:r>
              <a:rPr lang="ru-RU" sz="2400" dirty="0" err="1" smtClean="0">
                <a:latin typeface="Monotype Corsiva" pitchFamily="66" charset="0"/>
              </a:rPr>
              <a:t>це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проявилося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під</a:t>
            </a:r>
            <a:r>
              <a:rPr lang="ru-RU" sz="2400" dirty="0" smtClean="0">
                <a:latin typeface="Monotype Corsiva" pitchFamily="66" charset="0"/>
              </a:rPr>
              <a:t> час </a:t>
            </a:r>
            <a:r>
              <a:rPr lang="ru-RU" sz="2400" dirty="0" err="1" smtClean="0">
                <a:latin typeface="Monotype Corsiva" pitchFamily="66" charset="0"/>
              </a:rPr>
              <a:t>похорону</a:t>
            </a:r>
            <a:r>
              <a:rPr lang="ru-RU" sz="2400" dirty="0" smtClean="0">
                <a:latin typeface="Monotype Corsiva" pitchFamily="66" charset="0"/>
              </a:rPr>
              <a:t> у </a:t>
            </a:r>
            <a:r>
              <a:rPr lang="ru-RU" sz="2400" dirty="0" err="1" smtClean="0">
                <a:latin typeface="Monotype Corsiva" pitchFamily="66" charset="0"/>
              </a:rPr>
              <a:t>липні</a:t>
            </a:r>
            <a:r>
              <a:rPr lang="ru-RU" sz="2400" dirty="0" smtClean="0">
                <a:latin typeface="Monotype Corsiva" pitchFamily="66" charset="0"/>
              </a:rPr>
              <a:t> 1995 р. </a:t>
            </a:r>
            <a:r>
              <a:rPr lang="ru-RU" sz="2400" dirty="0" err="1" smtClean="0">
                <a:latin typeface="Monotype Corsiva" pitchFamily="66" charset="0"/>
              </a:rPr>
              <a:t>патріарха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Київського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всієї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Руси-України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Володимира</a:t>
            </a:r>
            <a:r>
              <a:rPr lang="ru-RU" sz="2400" dirty="0" smtClean="0">
                <a:latin typeface="Monotype Corsiva" pitchFamily="66" charset="0"/>
              </a:rPr>
              <a:t> (Романюка).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Содержимое 3" descr="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296251" cy="509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db2004100l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cdb2004100l</Template>
  <TotalTime>518</TotalTime>
  <Words>258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cdb2004100l</vt:lpstr>
      <vt:lpstr>Image</vt:lpstr>
      <vt:lpstr>Релігійна і міжконфесійна ситуація у незалежній Україні</vt:lpstr>
      <vt:lpstr>Слайд 2</vt:lpstr>
      <vt:lpstr>Єдина православна церква в Україні не склалася </vt:lpstr>
      <vt:lpstr>Слайд 4</vt:lpstr>
      <vt:lpstr>Слайд 5</vt:lpstr>
      <vt:lpstr>Поряд із християнською релігією в Україні існують іудаїзм та іслам. Громади вірних цих релігій активно діють у: </vt:lpstr>
      <vt:lpstr>В Україні наявні: </vt:lpstr>
      <vt:lpstr>Напередодні 2000-річчя Різдва Христового —  величного християнського свята — динаміка релігійних процесів, в першу чергу в середовищі українського православ'я, помітно прискорилась. </vt:lpstr>
      <vt:lpstr>Прихід до влади нового політичного керівництву певною мірою змістив акценти державно-церковних відносин. Його симпатії та цільові установки були ближчими до УПЦ-МП, що призвело до охолодження відносин держави з УПЦ-КП. Особливо це проявилося під час похорону у липні 1995 р. патріарха Київського і всієї Руси-України Володимира (Романюка). </vt:lpstr>
      <vt:lpstr>Міжконфесійні суперечності традиційних для України церков, консерватизм існуючих у них обрядів стали важливими чинниками поширення протестантизму. Окремі його течії значно посилились, що створило умови для переходу від окремих сект до розгалуженої організації, тобто набуття церковного статусу.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Релігійна і міжконфесійна ситуація у незалежній Україні</dc:title>
  <cp:lastModifiedBy>user</cp:lastModifiedBy>
  <cp:revision>51</cp:revision>
  <dcterms:created xsi:type="dcterms:W3CDTF">2013-03-06T14:16:40Z</dcterms:created>
  <dcterms:modified xsi:type="dcterms:W3CDTF">2014-05-12T22:52:32Z</dcterms:modified>
</cp:coreProperties>
</file>