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4A5787-98FF-4A0D-BB01-A9D60EA165D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836712"/>
            <a:ext cx="8062912" cy="316616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Основні категорії </a:t>
            </a:r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заповідних</a:t>
            </a:r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об’єктів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4104456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4032448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4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Київський ботанічний сад Академії наук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830252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Хоростківський</a:t>
            </a:r>
            <a:r>
              <a:rPr lang="uk-UA" dirty="0" smtClean="0"/>
              <a:t> дендрологічний парк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344816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4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Краснокутський</a:t>
            </a:r>
            <a:r>
              <a:rPr lang="uk-UA" dirty="0" smtClean="0"/>
              <a:t> дендрологічний парк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943735"/>
            <a:ext cx="6675120" cy="445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4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Софіївка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60840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4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Вишневецький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38768"/>
            <a:ext cx="4032448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7"/>
            <a:ext cx="3744416" cy="3960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5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Харківський зоологічний парк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6912768" cy="432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5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Природний національний парк</a:t>
            </a:r>
            <a:br>
              <a:rPr lang="uk-UA" sz="3600" dirty="0" smtClean="0"/>
            </a:br>
            <a:r>
              <a:rPr lang="uk-UA" sz="3600" dirty="0" smtClean="0"/>
              <a:t>(Шацький)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464496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888432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effectLst/>
                <a:ea typeface="Adobe Fan Heiti Std B" pitchFamily="34" charset="-128"/>
                <a:cs typeface="Adobe Arabic" pitchFamily="18" charset="-78"/>
              </a:rPr>
              <a:t>Природний національний парк</a:t>
            </a:r>
            <a:r>
              <a:rPr lang="uk-UA" sz="3600" dirty="0" smtClean="0">
                <a:ea typeface="Adobe Fan Heiti Std B" pitchFamily="34" charset="-128"/>
                <a:cs typeface="Adobe Arabic" pitchFamily="18" charset="-78"/>
              </a:rPr>
              <a:t/>
            </a:r>
            <a:br>
              <a:rPr lang="uk-UA" sz="3600" dirty="0" smtClean="0">
                <a:ea typeface="Adobe Fan Heiti Std B" pitchFamily="34" charset="-128"/>
                <a:cs typeface="Adobe Arabic" pitchFamily="18" charset="-78"/>
              </a:rPr>
            </a:br>
            <a:r>
              <a:rPr lang="uk-UA" sz="3600" dirty="0" smtClean="0">
                <a:ea typeface="Adobe Fan Heiti Std B" pitchFamily="34" charset="-128"/>
                <a:cs typeface="Adobe Arabic" pitchFamily="18" charset="-78"/>
              </a:rPr>
              <a:t>(Карпатський)</a:t>
            </a:r>
            <a:endParaRPr lang="ru-RU" sz="3600" dirty="0">
              <a:ea typeface="Adobe Fan Heiti Std B" pitchFamily="34" charset="-128"/>
              <a:cs typeface="Adobe Arabic" pitchFamily="18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704856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2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Природний національний парк(Синевір)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2774"/>
            <a:ext cx="7056784" cy="4714577"/>
          </a:xfrm>
        </p:spPr>
      </p:pic>
    </p:spTree>
    <p:extLst>
      <p:ext uri="{BB962C8B-B14F-4D97-AF65-F5344CB8AC3E}">
        <p14:creationId xmlns:p14="http://schemas.microsoft.com/office/powerpoint/2010/main" val="23122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Природний національний парк(</a:t>
            </a:r>
            <a:r>
              <a:rPr lang="uk-UA" dirty="0" err="1" smtClean="0"/>
              <a:t>Гомільшанські</a:t>
            </a:r>
            <a:r>
              <a:rPr lang="uk-UA" dirty="0" smtClean="0"/>
              <a:t> ліси)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704856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3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Державний заповідник (</a:t>
            </a:r>
            <a:r>
              <a:rPr lang="uk-UA" dirty="0" err="1" smtClean="0"/>
              <a:t>Розточчя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848"/>
            <a:ext cx="7467600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8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Державний </a:t>
            </a:r>
            <a:r>
              <a:rPr lang="uk-UA" dirty="0" smtClean="0"/>
              <a:t>заповідник (</a:t>
            </a:r>
            <a:r>
              <a:rPr lang="uk-UA" dirty="0" err="1" smtClean="0"/>
              <a:t>Медобори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272808" cy="432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1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Державний </a:t>
            </a:r>
            <a:r>
              <a:rPr lang="uk-UA" dirty="0" smtClean="0"/>
              <a:t>заповідник (</a:t>
            </a:r>
            <a:r>
              <a:rPr lang="uk-UA" dirty="0" err="1" smtClean="0"/>
              <a:t>Асканія-нова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128792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5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Державний ландшафтний заказник «Мис </a:t>
            </a:r>
            <a:r>
              <a:rPr lang="uk-UA" dirty="0" err="1">
                <a:effectLst/>
              </a:rPr>
              <a:t>Айя</a:t>
            </a:r>
            <a:r>
              <a:rPr lang="uk-UA" dirty="0">
                <a:effectLst/>
              </a:rPr>
              <a:t>»</a:t>
            </a:r>
            <a:br>
              <a:rPr lang="uk-UA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29600" cy="4341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8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52</TotalTime>
  <Words>57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Презентация PowerPoint</vt:lpstr>
      <vt:lpstr>Природний національний парк (Шацький)</vt:lpstr>
      <vt:lpstr>Природний національний парк (Карпатський)</vt:lpstr>
      <vt:lpstr>Природний національний парк(Синевір)</vt:lpstr>
      <vt:lpstr>Природний національний парк(Гомільшанські ліси)</vt:lpstr>
      <vt:lpstr>Державний заповідник (Розточчя)</vt:lpstr>
      <vt:lpstr>Державний заповідник (Медобори)</vt:lpstr>
      <vt:lpstr>Державний заповідник (Асканія-нова)</vt:lpstr>
      <vt:lpstr>Державний ландшафтний заказник «Мис Айя» </vt:lpstr>
      <vt:lpstr>Київський ботанічний сад Академії наук</vt:lpstr>
      <vt:lpstr>Хоростківський дендрологічний парк</vt:lpstr>
      <vt:lpstr>Краснокутський дендрологічний парк</vt:lpstr>
      <vt:lpstr>Софіївка</vt:lpstr>
      <vt:lpstr>Вишневецький</vt:lpstr>
      <vt:lpstr>Харківський зоологічний парк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Polina</cp:lastModifiedBy>
  <cp:revision>7</cp:revision>
  <dcterms:created xsi:type="dcterms:W3CDTF">2015-04-05T17:51:57Z</dcterms:created>
  <dcterms:modified xsi:type="dcterms:W3CDTF">2015-04-05T18:52:06Z</dcterms:modified>
</cp:coreProperties>
</file>