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78" autoAdjust="0"/>
    <p:restoredTop sz="94660"/>
  </p:normalViewPr>
  <p:slideViewPr>
    <p:cSldViewPr>
      <p:cViewPr varScale="1">
        <p:scale>
          <a:sx n="69" d="100"/>
          <a:sy n="69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857232"/>
            <a:ext cx="8458200" cy="1222375"/>
          </a:xfrm>
        </p:spPr>
        <p:txBody>
          <a:bodyPr>
            <a:noAutofit/>
          </a:bodyPr>
          <a:lstStyle/>
          <a:p>
            <a:r>
              <a:rPr lang="ru-RU" sz="6000" dirty="0" err="1" smtClean="0"/>
              <a:t>Арх</a:t>
            </a:r>
            <a:r>
              <a:rPr lang="uk-UA" sz="6000" dirty="0" err="1" smtClean="0"/>
              <a:t>ітектура</a:t>
            </a:r>
            <a:r>
              <a:rPr lang="uk-UA" sz="6000" dirty="0" smtClean="0"/>
              <a:t> Куби та </a:t>
            </a:r>
            <a:r>
              <a:rPr lang="uk-UA" sz="6000" dirty="0" err="1" smtClean="0"/>
              <a:t>Домінікани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43570" y="3886200"/>
            <a:ext cx="3195630" cy="2328882"/>
          </a:xfrm>
        </p:spPr>
        <p:txBody>
          <a:bodyPr/>
          <a:lstStyle/>
          <a:p>
            <a:r>
              <a:rPr lang="uk-UA" dirty="0" smtClean="0"/>
              <a:t>Підготувала  </a:t>
            </a:r>
          </a:p>
          <a:p>
            <a:r>
              <a:rPr lang="uk-UA" dirty="0" smtClean="0"/>
              <a:t>учениця  </a:t>
            </a:r>
            <a:r>
              <a:rPr lang="uk-UA" smtClean="0"/>
              <a:t>22 </a:t>
            </a:r>
            <a:r>
              <a:rPr lang="uk-UA" smtClean="0"/>
              <a:t>групи</a:t>
            </a:r>
            <a:endParaRPr lang="uk-UA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Кафедральний</a:t>
            </a:r>
            <a:r>
              <a:rPr lang="ru-RU" dirty="0" smtClean="0"/>
              <a:t> собор </a:t>
            </a:r>
            <a:r>
              <a:rPr lang="ru-RU" dirty="0" err="1" smtClean="0"/>
              <a:t>Санто-Домінго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85926"/>
            <a:ext cx="5419732" cy="4525963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err="1" smtClean="0"/>
              <a:t>католицький</a:t>
            </a:r>
            <a:r>
              <a:rPr lang="ru-RU" sz="2400" dirty="0" smtClean="0"/>
              <a:t> собор у </a:t>
            </a:r>
            <a:r>
              <a:rPr lang="ru-RU" sz="2400" dirty="0" err="1" smtClean="0"/>
              <a:t>Санто-Домінго</a:t>
            </a:r>
            <a:r>
              <a:rPr lang="ru-RU" sz="2400" dirty="0" smtClean="0"/>
              <a:t>, </a:t>
            </a:r>
            <a:r>
              <a:rPr lang="ru-RU" sz="2400" dirty="0" err="1" smtClean="0"/>
              <a:t>столиці</a:t>
            </a:r>
            <a:r>
              <a:rPr lang="ru-RU" sz="2400" dirty="0" smtClean="0"/>
              <a:t> </a:t>
            </a:r>
            <a:r>
              <a:rPr lang="ru-RU" sz="2400" dirty="0" err="1" smtClean="0"/>
              <a:t>Домініканської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Республіки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Побудований</a:t>
            </a:r>
            <a:r>
              <a:rPr lang="ru-RU" sz="2400" dirty="0" smtClean="0"/>
              <a:t> в 1514-1540,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найстарішим</a:t>
            </a:r>
            <a:r>
              <a:rPr lang="ru-RU" sz="2400" dirty="0" smtClean="0"/>
              <a:t> собором в </a:t>
            </a:r>
            <a:r>
              <a:rPr lang="ru-RU" sz="2400" dirty="0" err="1" smtClean="0"/>
              <a:t>Америці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У </a:t>
            </a:r>
            <a:r>
              <a:rPr lang="ru-RU" sz="2400" dirty="0" err="1" smtClean="0"/>
              <a:t>скарбниці</a:t>
            </a:r>
            <a:r>
              <a:rPr lang="ru-RU" sz="2400" dirty="0" smtClean="0"/>
              <a:t> собору </a:t>
            </a:r>
            <a:r>
              <a:rPr lang="ru-RU" sz="2400" dirty="0" err="1" smtClean="0"/>
              <a:t>зберігаються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колекції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різьблених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дерев'яних</a:t>
            </a:r>
            <a:r>
              <a:rPr lang="ru-RU" sz="2400" dirty="0" smtClean="0"/>
              <a:t> статуй, </a:t>
            </a:r>
            <a:r>
              <a:rPr lang="ru-RU" sz="2400" dirty="0" err="1" smtClean="0"/>
              <a:t>меблів</a:t>
            </a:r>
            <a:r>
              <a:rPr lang="ru-RU" sz="2400" dirty="0" smtClean="0"/>
              <a:t>, </a:t>
            </a:r>
            <a:r>
              <a:rPr lang="ru-RU" sz="2400" dirty="0" err="1" smtClean="0"/>
              <a:t>ювелірних</a:t>
            </a:r>
            <a:r>
              <a:rPr lang="ru-RU" sz="2400" dirty="0" smtClean="0"/>
              <a:t> прикрас, </a:t>
            </a:r>
            <a:r>
              <a:rPr lang="ru-RU" sz="2400" dirty="0" err="1" smtClean="0"/>
              <a:t>срібного</a:t>
            </a:r>
            <a:r>
              <a:rPr lang="ru-RU" sz="2400" dirty="0" smtClean="0"/>
              <a:t> посуду.</a:t>
            </a:r>
          </a:p>
          <a:p>
            <a:r>
              <a:rPr lang="ru-RU" sz="2400" dirty="0" err="1" smtClean="0"/>
              <a:t>Згідно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деякими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версіями</a:t>
            </a:r>
            <a:r>
              <a:rPr lang="ru-RU" sz="2400" dirty="0" smtClean="0"/>
              <a:t>, у </a:t>
            </a:r>
            <a:r>
              <a:rPr lang="ru-RU" sz="2400" dirty="0" err="1" smtClean="0"/>
              <a:t>соборі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покояться</a:t>
            </a:r>
            <a:r>
              <a:rPr lang="ru-RU" sz="2400" dirty="0" smtClean="0"/>
              <a:t> останки Христофора Колумба, </a:t>
            </a:r>
            <a:r>
              <a:rPr lang="ru-RU" sz="2400" dirty="0" err="1" smtClean="0"/>
              <a:t>пам'ятник</a:t>
            </a:r>
            <a:r>
              <a:rPr lang="ru-RU" sz="2400" dirty="0" smtClean="0"/>
              <a:t> </a:t>
            </a:r>
            <a:r>
              <a:rPr lang="ru-RU" sz="2400" dirty="0" err="1" smtClean="0"/>
              <a:t>якому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встановлено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площі</a:t>
            </a:r>
            <a:r>
              <a:rPr lang="ru-RU" sz="2400" dirty="0" smtClean="0"/>
              <a:t> перед собором.</a:t>
            </a:r>
          </a:p>
          <a:p>
            <a:r>
              <a:rPr lang="ru-RU" sz="2400" dirty="0" smtClean="0"/>
              <a:t>У 1990 у </a:t>
            </a:r>
            <a:r>
              <a:rPr lang="ru-RU" sz="2400" dirty="0" err="1" smtClean="0"/>
              <a:t>складі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колоніального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міста</a:t>
            </a:r>
            <a:r>
              <a:rPr lang="ru-RU" sz="2400" dirty="0" smtClean="0"/>
              <a:t> </a:t>
            </a:r>
            <a:r>
              <a:rPr lang="ru-RU" sz="2400" dirty="0" err="1" smtClean="0"/>
              <a:t>Санто-Домінго</a:t>
            </a:r>
            <a:r>
              <a:rPr lang="ru-RU" sz="2400" dirty="0" smtClean="0"/>
              <a:t> собор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включений до списку </a:t>
            </a:r>
            <a:r>
              <a:rPr lang="ru-RU" sz="2400" dirty="0" err="1" smtClean="0"/>
              <a:t>Всесвітньої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спадщини</a:t>
            </a:r>
            <a:r>
              <a:rPr lang="ru-RU" sz="2400" dirty="0" smtClean="0"/>
              <a:t> ЮНЕСКО. </a:t>
            </a:r>
            <a:endParaRPr lang="ru-RU" sz="2400" dirty="0"/>
          </a:p>
        </p:txBody>
      </p:sp>
      <p:pic>
        <p:nvPicPr>
          <p:cNvPr id="1026" name="Picture 2" descr="C:\Documents and Settings\User\Рабочий стол\800px-Parque_Col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1428736"/>
            <a:ext cx="3189804" cy="2392354"/>
          </a:xfrm>
          <a:prstGeom prst="rect">
            <a:avLst/>
          </a:prstGeom>
          <a:noFill/>
        </p:spPr>
      </p:pic>
      <p:pic>
        <p:nvPicPr>
          <p:cNvPr id="1027" name="Picture 3" descr="C:\Documents and Settings\User\Рабочий стол\300px-Catedral_Primada_-_exteri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4286256"/>
            <a:ext cx="2784503" cy="20883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Театр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Амадео</a:t>
            </a:r>
            <a:r>
              <a:rPr lang="ru-RU" dirty="0" smtClean="0"/>
              <a:t> </a:t>
            </a:r>
            <a:r>
              <a:rPr lang="ru-RU" dirty="0" err="1" smtClean="0"/>
              <a:t>Рольдана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1643050"/>
            <a:ext cx="4767266" cy="4525963"/>
          </a:xfrm>
        </p:spPr>
        <p:txBody>
          <a:bodyPr>
            <a:normAutofit lnSpcReduction="10000"/>
          </a:bodyPr>
          <a:lstStyle/>
          <a:p>
            <a:r>
              <a:rPr lang="ru-RU" sz="2400" dirty="0" err="1" smtClean="0"/>
              <a:t>концертний</a:t>
            </a:r>
            <a:r>
              <a:rPr lang="ru-RU" sz="2400" dirty="0" smtClean="0"/>
              <a:t> зал, </a:t>
            </a:r>
            <a:r>
              <a:rPr lang="ru-RU" sz="2400" dirty="0" err="1" smtClean="0"/>
              <a:t>розташований</a:t>
            </a:r>
            <a:r>
              <a:rPr lang="ru-RU" sz="2400" dirty="0" smtClean="0"/>
              <a:t> в </a:t>
            </a:r>
            <a:r>
              <a:rPr lang="ru-RU" sz="2400" dirty="0" err="1" smtClean="0"/>
              <a:t>Гавані.Був</a:t>
            </a:r>
            <a:r>
              <a:rPr lang="ru-RU" sz="2400" dirty="0" smtClean="0"/>
              <a:t> </a:t>
            </a:r>
            <a:r>
              <a:rPr lang="ru-RU" sz="2400" dirty="0" err="1" smtClean="0"/>
              <a:t>побудований</a:t>
            </a:r>
            <a:r>
              <a:rPr lang="ru-RU" sz="2400" dirty="0" smtClean="0"/>
              <a:t> в 1928 р. як театр </a:t>
            </a:r>
            <a:r>
              <a:rPr lang="ru-RU" sz="2400" dirty="0" err="1" smtClean="0"/>
              <a:t>Аудіторіум</a:t>
            </a:r>
            <a:endParaRPr lang="ru-RU" sz="2400" dirty="0" smtClean="0"/>
          </a:p>
          <a:p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Кубинської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революції</a:t>
            </a:r>
            <a:r>
              <a:rPr lang="ru-RU" sz="2400" dirty="0" smtClean="0"/>
              <a:t> театру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присвоєно</a:t>
            </a:r>
            <a:r>
              <a:rPr lang="ru-RU" sz="2400" dirty="0" smtClean="0"/>
              <a:t> </a:t>
            </a:r>
            <a:r>
              <a:rPr lang="ru-RU" sz="2400" dirty="0" err="1" smtClean="0"/>
              <a:t>ім'я</a:t>
            </a:r>
            <a:r>
              <a:rPr lang="ru-RU" sz="2400" dirty="0" smtClean="0"/>
              <a:t> композитора </a:t>
            </a:r>
            <a:r>
              <a:rPr lang="ru-RU" sz="2400" dirty="0" err="1" smtClean="0"/>
              <a:t>Амадео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Рольдана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Театр </a:t>
            </a:r>
            <a:r>
              <a:rPr lang="ru-RU" sz="2400" dirty="0" err="1" smtClean="0"/>
              <a:t>Амадео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Рольдана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концертним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майданчиком</a:t>
            </a:r>
            <a:r>
              <a:rPr lang="ru-RU" sz="2400" dirty="0" smtClean="0"/>
              <a:t> </a:t>
            </a:r>
            <a:r>
              <a:rPr lang="ru-RU" sz="2400" dirty="0" err="1" smtClean="0"/>
              <a:t>Національного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симфонічного</a:t>
            </a:r>
            <a:r>
              <a:rPr lang="ru-RU" sz="2400" dirty="0" smtClean="0"/>
              <a:t> оркестру </a:t>
            </a:r>
            <a:r>
              <a:rPr lang="ru-RU" sz="2400" dirty="0" err="1" smtClean="0"/>
              <a:t>Куби</a:t>
            </a:r>
            <a:r>
              <a:rPr lang="ru-RU" sz="2400" dirty="0" smtClean="0"/>
              <a:t>. У </a:t>
            </a:r>
            <a:r>
              <a:rPr lang="ru-RU" sz="2400" dirty="0" err="1" smtClean="0"/>
              <a:t>ньому</a:t>
            </a:r>
            <a:r>
              <a:rPr lang="ru-RU" sz="2400" dirty="0" smtClean="0"/>
              <a:t> проходить </a:t>
            </a:r>
            <a:r>
              <a:rPr lang="ru-RU" sz="2400" dirty="0" err="1" smtClean="0"/>
              <a:t>Міжнародний</a:t>
            </a:r>
            <a:r>
              <a:rPr lang="ru-RU" sz="2400" dirty="0" smtClean="0"/>
              <a:t> конкурс </a:t>
            </a:r>
            <a:r>
              <a:rPr lang="ru-RU" sz="2400" dirty="0" err="1" smtClean="0"/>
              <a:t>піаністів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імені</a:t>
            </a:r>
            <a:r>
              <a:rPr lang="ru-RU" sz="2400" dirty="0" smtClean="0"/>
              <a:t> </a:t>
            </a:r>
            <a:r>
              <a:rPr lang="ru-RU" sz="2400" dirty="0" err="1" smtClean="0"/>
              <a:t>Ігнасіо</a:t>
            </a:r>
            <a:r>
              <a:rPr lang="ru-RU" sz="2400" dirty="0" smtClean="0"/>
              <a:t> Сервантеса.</a:t>
            </a:r>
            <a:endParaRPr lang="ru-RU" sz="2400" dirty="0"/>
          </a:p>
        </p:txBody>
      </p:sp>
      <p:pic>
        <p:nvPicPr>
          <p:cNvPr id="2050" name="Picture 2" descr="C:\Documents and Settings\User\Рабочий стол\220px-Teatro_Amadeo_Rold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643050"/>
            <a:ext cx="2794000" cy="4097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Фортеця</a:t>
            </a:r>
            <a:r>
              <a:rPr lang="ru-RU" dirty="0" smtClean="0"/>
              <a:t> </a:t>
            </a:r>
            <a:r>
              <a:rPr lang="ru-RU" dirty="0" err="1" smtClean="0"/>
              <a:t>Сан-Педро-де-ла-Рока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1928802"/>
            <a:ext cx="6205550" cy="428628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err="1" smtClean="0"/>
              <a:t>оборонна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споруда</a:t>
            </a:r>
            <a:r>
              <a:rPr lang="ru-RU" sz="2400" dirty="0" smtClean="0"/>
              <a:t>, </a:t>
            </a:r>
            <a:r>
              <a:rPr lang="ru-RU" sz="2400" dirty="0" err="1" smtClean="0"/>
              <a:t>побудована</a:t>
            </a:r>
            <a:r>
              <a:rPr lang="ru-RU" sz="2400" dirty="0" smtClean="0"/>
              <a:t> в </a:t>
            </a:r>
            <a:r>
              <a:rPr lang="ru-RU" sz="2400" dirty="0" err="1" smtClean="0"/>
              <a:t>середині</a:t>
            </a:r>
            <a:r>
              <a:rPr lang="ru-RU" sz="2400" dirty="0" smtClean="0"/>
              <a:t> XVII </a:t>
            </a:r>
            <a:r>
              <a:rPr lang="ru-RU" sz="2400" dirty="0" err="1" smtClean="0"/>
              <a:t>століття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охорони</a:t>
            </a:r>
            <a:r>
              <a:rPr lang="ru-RU" sz="2400" dirty="0" smtClean="0"/>
              <a:t> бухти </a:t>
            </a:r>
            <a:r>
              <a:rPr lang="ru-RU" sz="2400" dirty="0" err="1" smtClean="0"/>
              <a:t>міста</a:t>
            </a:r>
            <a:r>
              <a:rPr lang="ru-RU" sz="2400" dirty="0" smtClean="0"/>
              <a:t> Сантьяго-де -Куба. </a:t>
            </a:r>
          </a:p>
          <a:p>
            <a:r>
              <a:rPr lang="ru-RU" sz="2400" dirty="0" err="1" smtClean="0"/>
              <a:t>Протягом</a:t>
            </a:r>
            <a:r>
              <a:rPr lang="ru-RU" sz="2400" dirty="0" smtClean="0"/>
              <a:t> </a:t>
            </a:r>
            <a:r>
              <a:rPr lang="en-US" sz="2400" dirty="0" smtClean="0"/>
              <a:t>XX </a:t>
            </a:r>
            <a:r>
              <a:rPr lang="ru-RU" sz="2400" dirty="0" err="1" smtClean="0"/>
              <a:t>століття</a:t>
            </a:r>
            <a:r>
              <a:rPr lang="ru-RU" sz="2400" dirty="0" smtClean="0"/>
              <a:t> </a:t>
            </a:r>
            <a:r>
              <a:rPr lang="ru-RU" sz="2400" dirty="0" err="1" smtClean="0"/>
              <a:t>фортеця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перебувала</a:t>
            </a:r>
            <a:r>
              <a:rPr lang="ru-RU" sz="2400" dirty="0" smtClean="0"/>
              <a:t> в </a:t>
            </a:r>
            <a:r>
              <a:rPr lang="ru-RU" sz="2400" dirty="0" err="1" smtClean="0"/>
              <a:t>запустінні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знову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відновлена</a:t>
            </a:r>
            <a:r>
              <a:rPr lang="ru-RU" sz="2400" dirty="0" smtClean="0"/>
              <a:t> ​​</a:t>
            </a:r>
            <a:r>
              <a:rPr lang="ru-RU" sz="2400" dirty="0" err="1" smtClean="0"/>
              <a:t>в</a:t>
            </a:r>
            <a:r>
              <a:rPr lang="ru-RU" sz="2400" dirty="0" smtClean="0"/>
              <a:t> 1960-х роках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керівництвом</a:t>
            </a:r>
            <a:r>
              <a:rPr lang="ru-RU" sz="2400" dirty="0" smtClean="0"/>
              <a:t> </a:t>
            </a:r>
            <a:r>
              <a:rPr lang="ru-RU" sz="2400" dirty="0" err="1" smtClean="0"/>
              <a:t>Франсіско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Прат</a:t>
            </a:r>
            <a:r>
              <a:rPr lang="ru-RU" sz="2400" dirty="0" smtClean="0"/>
              <a:t> </a:t>
            </a:r>
            <a:r>
              <a:rPr lang="ru-RU" sz="2400" dirty="0" err="1" smtClean="0"/>
              <a:t>Пьюіга</a:t>
            </a:r>
            <a:r>
              <a:rPr lang="ru-RU" sz="2400" dirty="0" smtClean="0"/>
              <a:t> (</a:t>
            </a:r>
            <a:r>
              <a:rPr lang="en-US" sz="2400" dirty="0" smtClean="0"/>
              <a:t>Francisco </a:t>
            </a:r>
            <a:r>
              <a:rPr lang="en-US" sz="2400" dirty="0" err="1" smtClean="0"/>
              <a:t>Prat</a:t>
            </a:r>
            <a:r>
              <a:rPr lang="en-US" sz="2400" dirty="0" smtClean="0"/>
              <a:t> </a:t>
            </a:r>
            <a:r>
              <a:rPr lang="en-US" sz="2400" dirty="0" err="1" smtClean="0"/>
              <a:t>Puig</a:t>
            </a:r>
            <a:r>
              <a:rPr lang="en-US" sz="2400" dirty="0" smtClean="0"/>
              <a:t>). </a:t>
            </a:r>
            <a:r>
              <a:rPr lang="ru-RU" sz="2400" dirty="0" smtClean="0"/>
              <a:t>У 1997 </a:t>
            </a:r>
            <a:r>
              <a:rPr lang="ru-RU" sz="2400" dirty="0" err="1" smtClean="0"/>
              <a:t>році</a:t>
            </a:r>
            <a:r>
              <a:rPr lang="ru-RU" sz="2400" dirty="0" smtClean="0"/>
              <a:t> </a:t>
            </a:r>
            <a:r>
              <a:rPr lang="ru-RU" sz="2400" dirty="0" err="1" smtClean="0"/>
              <a:t>фортеця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проголошена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Всесвітньої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спадщини</a:t>
            </a:r>
            <a:r>
              <a:rPr lang="ru-RU" sz="2400" dirty="0" smtClean="0"/>
              <a:t> ЮНЕСКО як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добре </a:t>
            </a:r>
            <a:r>
              <a:rPr lang="ru-RU" sz="2400" dirty="0" err="1" smtClean="0"/>
              <a:t>збережений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зразок</a:t>
            </a:r>
            <a:r>
              <a:rPr lang="ru-RU" sz="2400" dirty="0" smtClean="0"/>
              <a:t> </a:t>
            </a:r>
            <a:r>
              <a:rPr lang="ru-RU" sz="2400" dirty="0" err="1" smtClean="0"/>
              <a:t>іспанської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колоніальної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архітектури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В </a:t>
            </a:r>
            <a:r>
              <a:rPr lang="ru-RU" sz="2400" dirty="0" err="1" smtClean="0"/>
              <a:t>даний</a:t>
            </a:r>
            <a:r>
              <a:rPr lang="ru-RU" sz="2400" dirty="0" smtClean="0"/>
              <a:t> час у </a:t>
            </a:r>
            <a:r>
              <a:rPr lang="ru-RU" sz="2400" dirty="0" err="1" smtClean="0"/>
              <a:t>фортеці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працює</a:t>
            </a:r>
            <a:r>
              <a:rPr lang="ru-RU" sz="2400" dirty="0" smtClean="0"/>
              <a:t> музей </a:t>
            </a:r>
            <a:r>
              <a:rPr lang="ru-RU" sz="2400" dirty="0" err="1" smtClean="0"/>
              <a:t>історії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піратства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3074" name="Picture 2" descr="C:\Documents and Settings\User\Рабочий стол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00174"/>
            <a:ext cx="2466975" cy="1847850"/>
          </a:xfrm>
          <a:prstGeom prst="rect">
            <a:avLst/>
          </a:prstGeom>
          <a:noFill/>
        </p:spPr>
      </p:pic>
      <p:pic>
        <p:nvPicPr>
          <p:cNvPr id="3075" name="Picture 3" descr="C:\Documents and Settings\User\Рабочий стол\Castillo_del_Morro_by_Glogg_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857628"/>
            <a:ext cx="2385995" cy="231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Великий театр Гавани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1214422"/>
            <a:ext cx="5062542" cy="564357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розташований</a:t>
            </a:r>
            <a:r>
              <a:rPr lang="ru-RU" dirty="0" smtClean="0"/>
              <a:t> в </a:t>
            </a:r>
            <a:r>
              <a:rPr lang="ru-RU" dirty="0" err="1" smtClean="0"/>
              <a:t>Гавані</a:t>
            </a:r>
            <a:r>
              <a:rPr lang="ru-RU" dirty="0" smtClean="0"/>
              <a:t>, Куба. </a:t>
            </a:r>
            <a:r>
              <a:rPr lang="ru-RU" dirty="0" err="1" smtClean="0"/>
              <a:t>Офіційною</a:t>
            </a:r>
            <a:r>
              <a:rPr lang="ru-RU" dirty="0" smtClean="0"/>
              <a:t> датою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15 </a:t>
            </a:r>
            <a:r>
              <a:rPr lang="ru-RU" dirty="0" err="1" smtClean="0"/>
              <a:t>квітня</a:t>
            </a:r>
            <a:r>
              <a:rPr lang="ru-RU" dirty="0" smtClean="0"/>
              <a:t> 1838, </a:t>
            </a:r>
            <a:r>
              <a:rPr lang="ru-RU" dirty="0" err="1" smtClean="0"/>
              <a:t>хоча</a:t>
            </a:r>
            <a:r>
              <a:rPr lang="ru-RU" dirty="0" smtClean="0"/>
              <a:t> перше </a:t>
            </a:r>
            <a:r>
              <a:rPr lang="ru-RU" dirty="0" err="1" smtClean="0"/>
              <a:t>подання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сцені</a:t>
            </a:r>
            <a:r>
              <a:rPr lang="ru-RU" dirty="0" smtClean="0"/>
              <a:t> </a:t>
            </a:r>
            <a:r>
              <a:rPr lang="ru-RU" dirty="0" err="1" smtClean="0"/>
              <a:t>пройшло</a:t>
            </a:r>
            <a:r>
              <a:rPr lang="ru-RU" dirty="0" smtClean="0"/>
              <a:t> в листопада 1837.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сьогоднішній</a:t>
            </a:r>
            <a:r>
              <a:rPr lang="ru-RU" dirty="0" smtClean="0"/>
              <a:t> день театр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домашньою</a:t>
            </a:r>
            <a:r>
              <a:rPr lang="ru-RU" dirty="0" smtClean="0"/>
              <a:t> сценою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балету </a:t>
            </a:r>
            <a:r>
              <a:rPr lang="ru-RU" dirty="0" err="1" smtClean="0"/>
              <a:t>Куби</a:t>
            </a:r>
            <a:r>
              <a:rPr lang="ru-RU" dirty="0" smtClean="0"/>
              <a:t>. У </a:t>
            </a:r>
            <a:r>
              <a:rPr lang="ru-RU" dirty="0" err="1" smtClean="0"/>
              <a:t>будівлі</a:t>
            </a:r>
            <a:r>
              <a:rPr lang="ru-RU" dirty="0" smtClean="0"/>
              <a:t> театру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концертні</a:t>
            </a:r>
            <a:r>
              <a:rPr lang="ru-RU" dirty="0" smtClean="0"/>
              <a:t> </a:t>
            </a:r>
            <a:r>
              <a:rPr lang="ru-RU" dirty="0" err="1" smtClean="0"/>
              <a:t>зали</a:t>
            </a:r>
            <a:r>
              <a:rPr lang="ru-RU" dirty="0" smtClean="0"/>
              <a:t>, </a:t>
            </a:r>
            <a:r>
              <a:rPr lang="ru-RU" dirty="0" err="1" smtClean="0"/>
              <a:t>театральні</a:t>
            </a:r>
            <a:r>
              <a:rPr lang="ru-RU" dirty="0" smtClean="0"/>
              <a:t> </a:t>
            </a:r>
            <a:r>
              <a:rPr lang="ru-RU" dirty="0" err="1" smtClean="0"/>
              <a:t>сцени</a:t>
            </a:r>
            <a:r>
              <a:rPr lang="ru-RU" dirty="0" smtClean="0"/>
              <a:t>, </a:t>
            </a:r>
            <a:r>
              <a:rPr lang="ru-RU" dirty="0" err="1" smtClean="0"/>
              <a:t>галереї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д.</a:t>
            </a:r>
            <a:endParaRPr lang="ru-RU" dirty="0"/>
          </a:p>
        </p:txBody>
      </p:sp>
      <p:pic>
        <p:nvPicPr>
          <p:cNvPr id="4098" name="Picture 2" descr="C:\Documents and Settings\User\Рабочий стол\800px-Gran_Teatro_de_la_Habana_interior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428736"/>
            <a:ext cx="2685738" cy="3478229"/>
          </a:xfrm>
          <a:prstGeom prst="rect">
            <a:avLst/>
          </a:prstGeom>
          <a:noFill/>
        </p:spPr>
      </p:pic>
      <p:pic>
        <p:nvPicPr>
          <p:cNvPr id="4099" name="Picture 3" descr="C:\Documents and Settings\User\Рабочий стол\250px-The_Great_Theatre_of_Havana_(Gran_Teatro_de_La_Habana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983174"/>
            <a:ext cx="2493120" cy="1874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Площа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744" y="1554162"/>
            <a:ext cx="5276856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громадська</a:t>
            </a:r>
            <a:r>
              <a:rPr lang="ru-RU" dirty="0" smtClean="0"/>
              <a:t> </a:t>
            </a:r>
            <a:r>
              <a:rPr lang="ru-RU" dirty="0" err="1" smtClean="0"/>
              <a:t>площа</a:t>
            </a:r>
            <a:r>
              <a:rPr lang="ru-RU" dirty="0" smtClean="0"/>
              <a:t> у </a:t>
            </a:r>
            <a:r>
              <a:rPr lang="ru-RU" dirty="0" err="1" smtClean="0"/>
              <a:t>місті</a:t>
            </a:r>
            <a:r>
              <a:rPr lang="ru-RU" dirty="0" smtClean="0"/>
              <a:t> Гавана, Куба.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найбільших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, 72000 м ².</a:t>
            </a:r>
          </a:p>
          <a:p>
            <a:r>
              <a:rPr lang="ru-RU" dirty="0" err="1" smtClean="0"/>
              <a:t>Примітна</a:t>
            </a:r>
            <a:r>
              <a:rPr lang="ru-RU" dirty="0" smtClean="0"/>
              <a:t> як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мітингів</a:t>
            </a:r>
            <a:r>
              <a:rPr lang="ru-RU" dirty="0" smtClean="0"/>
              <a:t> на </a:t>
            </a:r>
            <a:r>
              <a:rPr lang="ru-RU" dirty="0" err="1" smtClean="0"/>
              <a:t>чолі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Фіделем</a:t>
            </a:r>
            <a:r>
              <a:rPr lang="ru-RU" dirty="0" smtClean="0"/>
              <a:t> Кастро та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політичними</a:t>
            </a:r>
            <a:r>
              <a:rPr lang="ru-RU" dirty="0" smtClean="0"/>
              <a:t> </a:t>
            </a:r>
            <a:r>
              <a:rPr lang="ru-RU" dirty="0" err="1" smtClean="0"/>
              <a:t>діячами</a:t>
            </a:r>
            <a:r>
              <a:rPr lang="ru-RU" dirty="0" smtClean="0"/>
              <a:t> </a:t>
            </a:r>
            <a:r>
              <a:rPr lang="ru-RU" dirty="0" err="1" smtClean="0"/>
              <a:t>Куби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Була</a:t>
            </a:r>
            <a:r>
              <a:rPr lang="ru-RU" dirty="0" smtClean="0"/>
              <a:t> створена за </a:t>
            </a:r>
            <a:r>
              <a:rPr lang="ru-RU" dirty="0" err="1" smtClean="0"/>
              <a:t>часів</a:t>
            </a:r>
            <a:r>
              <a:rPr lang="ru-RU" dirty="0" smtClean="0"/>
              <a:t> президента </a:t>
            </a:r>
            <a:r>
              <a:rPr lang="ru-RU" dirty="0" err="1" smtClean="0"/>
              <a:t>Фульхенсіо</a:t>
            </a:r>
            <a:r>
              <a:rPr lang="ru-RU" dirty="0" smtClean="0"/>
              <a:t> </a:t>
            </a:r>
            <a:r>
              <a:rPr lang="ru-RU" dirty="0" err="1" smtClean="0"/>
              <a:t>Батісти</a:t>
            </a:r>
            <a:endParaRPr lang="ru-RU" dirty="0"/>
          </a:p>
        </p:txBody>
      </p:sp>
      <p:pic>
        <p:nvPicPr>
          <p:cNvPr id="5122" name="Picture 2" descr="C:\Documents and Settings\User\Рабочий стол\449px-Memorial_marti_hava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214422"/>
            <a:ext cx="2281238" cy="3043237"/>
          </a:xfrm>
          <a:prstGeom prst="rect">
            <a:avLst/>
          </a:prstGeom>
          <a:noFill/>
        </p:spPr>
      </p:pic>
      <p:pic>
        <p:nvPicPr>
          <p:cNvPr id="5123" name="Picture 3" descr="C:\Documents and Settings\User\Рабочий стол\Plaza_de_la_Revolu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43380"/>
            <a:ext cx="3619492" cy="27146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00100" y="3643314"/>
            <a:ext cx="24565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Мемориал Хосе Марти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</TotalTime>
  <Words>272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Архітектура Куби та Домінікани</vt:lpstr>
      <vt:lpstr>Кафедральний собор Санто-Домінго</vt:lpstr>
      <vt:lpstr>Театр імені Амадео Рольдана</vt:lpstr>
      <vt:lpstr>Фортеця Сан-Педро-де-ла-Рока</vt:lpstr>
      <vt:lpstr>Великий театр Гавани</vt:lpstr>
      <vt:lpstr>Площа Революції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Архітектура Куби та Домінікани</dc:title>
  <cp:lastModifiedBy>User</cp:lastModifiedBy>
  <cp:revision>5</cp:revision>
  <dcterms:modified xsi:type="dcterms:W3CDTF">2014-06-05T13:29:25Z</dcterms:modified>
</cp:coreProperties>
</file>