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77" autoAdjust="0"/>
  </p:normalViewPr>
  <p:slideViewPr>
    <p:cSldViewPr>
      <p:cViewPr varScale="1">
        <p:scale>
          <a:sx n="63" d="100"/>
          <a:sy n="63" d="100"/>
        </p:scale>
        <p:origin x="-8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47858-EE52-4BDC-B749-ED53FB843418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58EB711-2655-41B3-A43A-8A8627ACED19}">
      <dgm:prSet phldrT="[Текст]"/>
      <dgm:spPr/>
      <dgm:t>
        <a:bodyPr/>
        <a:lstStyle/>
        <a:p>
          <a:r>
            <a:rPr lang="uk-UA" dirty="0" smtClean="0"/>
            <a:t>Трансуранові елементи</a:t>
          </a:r>
          <a:endParaRPr lang="ru-RU" dirty="0"/>
        </a:p>
      </dgm:t>
    </dgm:pt>
    <dgm:pt modelId="{FC3F3753-1070-4925-B593-940B5A6B4E01}" type="parTrans" cxnId="{B3D741CE-C779-493E-BB4C-3456F2CA6354}">
      <dgm:prSet/>
      <dgm:spPr/>
      <dgm:t>
        <a:bodyPr/>
        <a:lstStyle/>
        <a:p>
          <a:endParaRPr lang="ru-RU"/>
        </a:p>
      </dgm:t>
    </dgm:pt>
    <dgm:pt modelId="{AF981056-3649-4459-860F-CA83C9D944BC}" type="sibTrans" cxnId="{B3D741CE-C779-493E-BB4C-3456F2CA6354}">
      <dgm:prSet/>
      <dgm:spPr/>
      <dgm:t>
        <a:bodyPr/>
        <a:lstStyle/>
        <a:p>
          <a:endParaRPr lang="ru-RU"/>
        </a:p>
      </dgm:t>
    </dgm:pt>
    <dgm:pt modelId="{D8498714-B8DC-4709-972F-D9985E620BF5}">
      <dgm:prSet phldrT="[Текст]"/>
      <dgm:spPr/>
      <dgm:t>
        <a:bodyPr/>
        <a:lstStyle/>
        <a:p>
          <a:r>
            <a:rPr lang="uk-UA" dirty="0" smtClean="0"/>
            <a:t>Америцій</a:t>
          </a:r>
          <a:endParaRPr lang="ru-RU" dirty="0"/>
        </a:p>
      </dgm:t>
    </dgm:pt>
    <dgm:pt modelId="{3C3EF651-FEB3-4EFC-8689-D56E93EF22A6}" type="parTrans" cxnId="{B6970E0F-6084-4A6A-BBB2-70BEE4C21653}">
      <dgm:prSet/>
      <dgm:spPr/>
      <dgm:t>
        <a:bodyPr/>
        <a:lstStyle/>
        <a:p>
          <a:endParaRPr lang="ru-RU"/>
        </a:p>
      </dgm:t>
    </dgm:pt>
    <dgm:pt modelId="{7543117C-35A9-4E3C-83E4-97DCCF9E0D50}" type="sibTrans" cxnId="{B6970E0F-6084-4A6A-BBB2-70BEE4C21653}">
      <dgm:prSet/>
      <dgm:spPr/>
      <dgm:t>
        <a:bodyPr/>
        <a:lstStyle/>
        <a:p>
          <a:endParaRPr lang="ru-RU"/>
        </a:p>
      </dgm:t>
    </dgm:pt>
    <dgm:pt modelId="{C27A7784-9634-4791-8011-5DF30B652A2C}">
      <dgm:prSet phldrT="[Текст]"/>
      <dgm:spPr/>
      <dgm:t>
        <a:bodyPr/>
        <a:lstStyle/>
        <a:p>
          <a:r>
            <a:rPr lang="uk-UA" dirty="0" smtClean="0"/>
            <a:t>Кюрій</a:t>
          </a:r>
          <a:endParaRPr lang="ru-RU" dirty="0"/>
        </a:p>
      </dgm:t>
    </dgm:pt>
    <dgm:pt modelId="{9B8EEDB8-66AF-4627-94EF-7443CDAD100A}" type="parTrans" cxnId="{3EE3597C-A4DB-4C73-A215-336A513B58BD}">
      <dgm:prSet/>
      <dgm:spPr/>
      <dgm:t>
        <a:bodyPr/>
        <a:lstStyle/>
        <a:p>
          <a:endParaRPr lang="ru-RU"/>
        </a:p>
      </dgm:t>
    </dgm:pt>
    <dgm:pt modelId="{184E16D2-4341-4CDE-927C-63C643B0D414}" type="sibTrans" cxnId="{3EE3597C-A4DB-4C73-A215-336A513B58BD}">
      <dgm:prSet/>
      <dgm:spPr/>
      <dgm:t>
        <a:bodyPr/>
        <a:lstStyle/>
        <a:p>
          <a:endParaRPr lang="ru-RU"/>
        </a:p>
      </dgm:t>
    </dgm:pt>
    <dgm:pt modelId="{6BBB653F-2B3B-468B-B58C-21ACD070ED75}">
      <dgm:prSet phldrT="[Текст]"/>
      <dgm:spPr/>
      <dgm:t>
        <a:bodyPr/>
        <a:lstStyle/>
        <a:p>
          <a:r>
            <a:rPr lang="uk-UA" dirty="0" smtClean="0"/>
            <a:t>Плутоній</a:t>
          </a:r>
          <a:endParaRPr lang="ru-RU" dirty="0"/>
        </a:p>
      </dgm:t>
    </dgm:pt>
    <dgm:pt modelId="{AD4C2BFE-8954-4655-A060-89C96711485E}" type="parTrans" cxnId="{DFA70B1A-7663-4052-B033-7556330582B7}">
      <dgm:prSet/>
      <dgm:spPr/>
      <dgm:t>
        <a:bodyPr/>
        <a:lstStyle/>
        <a:p>
          <a:endParaRPr lang="ru-RU"/>
        </a:p>
      </dgm:t>
    </dgm:pt>
    <dgm:pt modelId="{20DD2601-8A62-43AE-B1F8-E7922C1CCA0D}" type="sibTrans" cxnId="{DFA70B1A-7663-4052-B033-7556330582B7}">
      <dgm:prSet/>
      <dgm:spPr/>
      <dgm:t>
        <a:bodyPr/>
        <a:lstStyle/>
        <a:p>
          <a:endParaRPr lang="ru-RU"/>
        </a:p>
      </dgm:t>
    </dgm:pt>
    <dgm:pt modelId="{B5B69C74-5DCD-4B5E-A274-1103B1F5D453}">
      <dgm:prSet phldrT="[Текст]"/>
      <dgm:spPr/>
      <dgm:t>
        <a:bodyPr/>
        <a:lstStyle/>
        <a:p>
          <a:r>
            <a:rPr lang="uk-UA" dirty="0" smtClean="0"/>
            <a:t>Берклій</a:t>
          </a:r>
          <a:endParaRPr lang="ru-RU" dirty="0"/>
        </a:p>
      </dgm:t>
    </dgm:pt>
    <dgm:pt modelId="{9C773B6A-856B-4DE9-9007-6884BA7BEBD5}" type="parTrans" cxnId="{1D9A9506-95AA-464F-892E-6B6B3A763E1C}">
      <dgm:prSet/>
      <dgm:spPr/>
      <dgm:t>
        <a:bodyPr/>
        <a:lstStyle/>
        <a:p>
          <a:endParaRPr lang="ru-RU"/>
        </a:p>
      </dgm:t>
    </dgm:pt>
    <dgm:pt modelId="{DF3C0839-0429-44BC-9403-76DAA93C6859}" type="sibTrans" cxnId="{1D9A9506-95AA-464F-892E-6B6B3A763E1C}">
      <dgm:prSet/>
      <dgm:spPr/>
      <dgm:t>
        <a:bodyPr/>
        <a:lstStyle/>
        <a:p>
          <a:endParaRPr lang="ru-RU"/>
        </a:p>
      </dgm:t>
    </dgm:pt>
    <dgm:pt modelId="{72137315-0B30-403B-9919-5836CF642F3C}">
      <dgm:prSet phldrT="[Текст]"/>
      <dgm:spPr/>
      <dgm:t>
        <a:bodyPr/>
        <a:lstStyle/>
        <a:p>
          <a:r>
            <a:rPr lang="uk-UA" dirty="0" smtClean="0"/>
            <a:t>Нептуній</a:t>
          </a:r>
          <a:endParaRPr lang="ru-RU" dirty="0"/>
        </a:p>
      </dgm:t>
    </dgm:pt>
    <dgm:pt modelId="{07CC856B-BB57-46AA-895A-1EB11D730B6E}" type="parTrans" cxnId="{C5D10F77-1EAD-4BAF-A460-029EB82CB5C7}">
      <dgm:prSet/>
      <dgm:spPr/>
      <dgm:t>
        <a:bodyPr/>
        <a:lstStyle/>
        <a:p>
          <a:endParaRPr lang="ru-RU"/>
        </a:p>
      </dgm:t>
    </dgm:pt>
    <dgm:pt modelId="{276ADF44-BA54-41FA-AA6C-61F0DC617598}" type="sibTrans" cxnId="{C5D10F77-1EAD-4BAF-A460-029EB82CB5C7}">
      <dgm:prSet/>
      <dgm:spPr/>
      <dgm:t>
        <a:bodyPr/>
        <a:lstStyle/>
        <a:p>
          <a:endParaRPr lang="ru-RU"/>
        </a:p>
      </dgm:t>
    </dgm:pt>
    <dgm:pt modelId="{3202949C-1BC0-4087-BD05-22608CB46B59}" type="pres">
      <dgm:prSet presAssocID="{DE547858-EE52-4BDC-B749-ED53FB8434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F05D92-E047-4683-B36F-2E82A218BAF7}" type="pres">
      <dgm:prSet presAssocID="{058EB711-2655-41B3-A43A-8A8627ACED19}" presName="centerShape" presStyleLbl="node0" presStyleIdx="0" presStyleCnt="1" custScaleX="262835" custScaleY="93757"/>
      <dgm:spPr/>
      <dgm:t>
        <a:bodyPr/>
        <a:lstStyle/>
        <a:p>
          <a:endParaRPr lang="ru-RU"/>
        </a:p>
      </dgm:t>
    </dgm:pt>
    <dgm:pt modelId="{2401954B-893D-4073-864D-94ED7A1856EB}" type="pres">
      <dgm:prSet presAssocID="{3C3EF651-FEB3-4EFC-8689-D56E93EF22A6}" presName="parTrans" presStyleLbl="sibTrans2D1" presStyleIdx="0" presStyleCnt="5"/>
      <dgm:spPr/>
      <dgm:t>
        <a:bodyPr/>
        <a:lstStyle/>
        <a:p>
          <a:endParaRPr lang="ru-RU"/>
        </a:p>
      </dgm:t>
    </dgm:pt>
    <dgm:pt modelId="{AE910545-6937-4533-8219-186510926D3A}" type="pres">
      <dgm:prSet presAssocID="{3C3EF651-FEB3-4EFC-8689-D56E93EF22A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258CC27-18CB-4E55-93C6-58A9036EC398}" type="pres">
      <dgm:prSet presAssocID="{D8498714-B8DC-4709-972F-D9985E620BF5}" presName="node" presStyleLbl="node1" presStyleIdx="0" presStyleCnt="5" custScaleX="149102" custScaleY="56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FA294-3411-47B7-B0F2-276015FB8BA0}" type="pres">
      <dgm:prSet presAssocID="{07CC856B-BB57-46AA-895A-1EB11D730B6E}" presName="parTrans" presStyleLbl="sibTrans2D1" presStyleIdx="1" presStyleCnt="5"/>
      <dgm:spPr/>
      <dgm:t>
        <a:bodyPr/>
        <a:lstStyle/>
        <a:p>
          <a:endParaRPr lang="ru-RU"/>
        </a:p>
      </dgm:t>
    </dgm:pt>
    <dgm:pt modelId="{2BAE7699-D3D4-49A9-A51F-22E233C905E7}" type="pres">
      <dgm:prSet presAssocID="{07CC856B-BB57-46AA-895A-1EB11D730B6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1BD32E5-F02E-4343-B9EA-447B5714E031}" type="pres">
      <dgm:prSet presAssocID="{72137315-0B30-403B-9919-5836CF642F3C}" presName="node" presStyleLbl="node1" presStyleIdx="1" presStyleCnt="5" custScaleX="144592" custScaleY="65213" custRadScaleRad="137114" custRadScaleInc="-1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5159C-13B8-471C-A4E3-98667F8B286A}" type="pres">
      <dgm:prSet presAssocID="{9B8EEDB8-66AF-4627-94EF-7443CDAD100A}" presName="parTrans" presStyleLbl="sibTrans2D1" presStyleIdx="2" presStyleCnt="5"/>
      <dgm:spPr/>
      <dgm:t>
        <a:bodyPr/>
        <a:lstStyle/>
        <a:p>
          <a:endParaRPr lang="ru-RU"/>
        </a:p>
      </dgm:t>
    </dgm:pt>
    <dgm:pt modelId="{F4D6FF3E-F9DA-489B-BA4F-FAA4BFAF97E9}" type="pres">
      <dgm:prSet presAssocID="{9B8EEDB8-66AF-4627-94EF-7443CDAD100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7862037-E624-4606-95DD-F572AC1786DF}" type="pres">
      <dgm:prSet presAssocID="{C27A7784-9634-4791-8011-5DF30B652A2C}" presName="node" presStyleLbl="node1" presStyleIdx="2" presStyleCnt="5" custScaleX="144262" custScaleY="60543" custRadScaleRad="100429" custRadScaleInc="-10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BE9F7-A18B-4778-B093-81400BBCA8DA}" type="pres">
      <dgm:prSet presAssocID="{AD4C2BFE-8954-4655-A060-89C96711485E}" presName="parTrans" presStyleLbl="sibTrans2D1" presStyleIdx="3" presStyleCnt="5"/>
      <dgm:spPr/>
      <dgm:t>
        <a:bodyPr/>
        <a:lstStyle/>
        <a:p>
          <a:endParaRPr lang="ru-RU"/>
        </a:p>
      </dgm:t>
    </dgm:pt>
    <dgm:pt modelId="{4B63C2F1-64F3-4B50-ABAE-5018240EC40C}" type="pres">
      <dgm:prSet presAssocID="{AD4C2BFE-8954-4655-A060-89C96711485E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153382A-D0C3-404C-B73F-279C40B4E975}" type="pres">
      <dgm:prSet presAssocID="{6BBB653F-2B3B-468B-B58C-21ACD070ED75}" presName="node" presStyleLbl="node1" presStyleIdx="3" presStyleCnt="5" custScaleX="161147" custScaleY="57046" custRadScaleRad="112579" custRadScaleInc="37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D634E-8278-44AC-A8C4-FD2D5DA1163A}" type="pres">
      <dgm:prSet presAssocID="{9C773B6A-856B-4DE9-9007-6884BA7BEBD5}" presName="parTrans" presStyleLbl="sibTrans2D1" presStyleIdx="4" presStyleCnt="5"/>
      <dgm:spPr/>
      <dgm:t>
        <a:bodyPr/>
        <a:lstStyle/>
        <a:p>
          <a:endParaRPr lang="ru-RU"/>
        </a:p>
      </dgm:t>
    </dgm:pt>
    <dgm:pt modelId="{9A522E07-83D1-4A40-B492-7C74061DDDFB}" type="pres">
      <dgm:prSet presAssocID="{9C773B6A-856B-4DE9-9007-6884BA7BEBD5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D1165F5D-7F42-4366-8A41-9A0EF479574F}" type="pres">
      <dgm:prSet presAssocID="{B5B69C74-5DCD-4B5E-A274-1103B1F5D453}" presName="node" presStyleLbl="node1" presStyleIdx="4" presStyleCnt="5" custScaleX="127700" custScaleY="62991" custRadScaleRad="117811" custRadScaleInc="7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ADEAD7-D504-41D9-99FF-974B3F971AB6}" type="presOf" srcId="{9B8EEDB8-66AF-4627-94EF-7443CDAD100A}" destId="{2E05159C-13B8-471C-A4E3-98667F8B286A}" srcOrd="0" destOrd="0" presId="urn:microsoft.com/office/officeart/2005/8/layout/radial5"/>
    <dgm:cxn modelId="{C4BFDAA5-3129-416E-8581-7C040A2A5F7C}" type="presOf" srcId="{9B8EEDB8-66AF-4627-94EF-7443CDAD100A}" destId="{F4D6FF3E-F9DA-489B-BA4F-FAA4BFAF97E9}" srcOrd="1" destOrd="0" presId="urn:microsoft.com/office/officeart/2005/8/layout/radial5"/>
    <dgm:cxn modelId="{A314F71C-914E-4B41-9218-7E63011CE500}" type="presOf" srcId="{058EB711-2655-41B3-A43A-8A8627ACED19}" destId="{D0F05D92-E047-4683-B36F-2E82A218BAF7}" srcOrd="0" destOrd="0" presId="urn:microsoft.com/office/officeart/2005/8/layout/radial5"/>
    <dgm:cxn modelId="{C525A683-FC65-4FF0-8105-AC652812DD3E}" type="presOf" srcId="{B5B69C74-5DCD-4B5E-A274-1103B1F5D453}" destId="{D1165F5D-7F42-4366-8A41-9A0EF479574F}" srcOrd="0" destOrd="0" presId="urn:microsoft.com/office/officeart/2005/8/layout/radial5"/>
    <dgm:cxn modelId="{9671EC94-8DE1-49D1-A89A-CE394EFD9E38}" type="presOf" srcId="{9C773B6A-856B-4DE9-9007-6884BA7BEBD5}" destId="{9A522E07-83D1-4A40-B492-7C74061DDDFB}" srcOrd="1" destOrd="0" presId="urn:microsoft.com/office/officeart/2005/8/layout/radial5"/>
    <dgm:cxn modelId="{547BBD91-4A5B-46D0-BE07-7D98E89ACADE}" type="presOf" srcId="{AD4C2BFE-8954-4655-A060-89C96711485E}" destId="{F4BBE9F7-A18B-4778-B093-81400BBCA8DA}" srcOrd="0" destOrd="0" presId="urn:microsoft.com/office/officeart/2005/8/layout/radial5"/>
    <dgm:cxn modelId="{C08C9869-D7C6-47BA-A744-DDEC1191A580}" type="presOf" srcId="{72137315-0B30-403B-9919-5836CF642F3C}" destId="{B1BD32E5-F02E-4343-B9EA-447B5714E031}" srcOrd="0" destOrd="0" presId="urn:microsoft.com/office/officeart/2005/8/layout/radial5"/>
    <dgm:cxn modelId="{9BD39E20-39D2-4E5B-86AE-B4B47C037E94}" type="presOf" srcId="{D8498714-B8DC-4709-972F-D9985E620BF5}" destId="{F258CC27-18CB-4E55-93C6-58A9036EC398}" srcOrd="0" destOrd="0" presId="urn:microsoft.com/office/officeart/2005/8/layout/radial5"/>
    <dgm:cxn modelId="{1D9A9506-95AA-464F-892E-6B6B3A763E1C}" srcId="{058EB711-2655-41B3-A43A-8A8627ACED19}" destId="{B5B69C74-5DCD-4B5E-A274-1103B1F5D453}" srcOrd="4" destOrd="0" parTransId="{9C773B6A-856B-4DE9-9007-6884BA7BEBD5}" sibTransId="{DF3C0839-0429-44BC-9403-76DAA93C6859}"/>
    <dgm:cxn modelId="{B6970E0F-6084-4A6A-BBB2-70BEE4C21653}" srcId="{058EB711-2655-41B3-A43A-8A8627ACED19}" destId="{D8498714-B8DC-4709-972F-D9985E620BF5}" srcOrd="0" destOrd="0" parTransId="{3C3EF651-FEB3-4EFC-8689-D56E93EF22A6}" sibTransId="{7543117C-35A9-4E3C-83E4-97DCCF9E0D50}"/>
    <dgm:cxn modelId="{B3D741CE-C779-493E-BB4C-3456F2CA6354}" srcId="{DE547858-EE52-4BDC-B749-ED53FB843418}" destId="{058EB711-2655-41B3-A43A-8A8627ACED19}" srcOrd="0" destOrd="0" parTransId="{FC3F3753-1070-4925-B593-940B5A6B4E01}" sibTransId="{AF981056-3649-4459-860F-CA83C9D944BC}"/>
    <dgm:cxn modelId="{3EE3597C-A4DB-4C73-A215-336A513B58BD}" srcId="{058EB711-2655-41B3-A43A-8A8627ACED19}" destId="{C27A7784-9634-4791-8011-5DF30B652A2C}" srcOrd="2" destOrd="0" parTransId="{9B8EEDB8-66AF-4627-94EF-7443CDAD100A}" sibTransId="{184E16D2-4341-4CDE-927C-63C643B0D414}"/>
    <dgm:cxn modelId="{02846FA1-AC91-40EC-8954-22324918499A}" type="presOf" srcId="{3C3EF651-FEB3-4EFC-8689-D56E93EF22A6}" destId="{2401954B-893D-4073-864D-94ED7A1856EB}" srcOrd="0" destOrd="0" presId="urn:microsoft.com/office/officeart/2005/8/layout/radial5"/>
    <dgm:cxn modelId="{4BC7FEA1-2604-4452-85A8-C8D165A266E0}" type="presOf" srcId="{C27A7784-9634-4791-8011-5DF30B652A2C}" destId="{17862037-E624-4606-95DD-F572AC1786DF}" srcOrd="0" destOrd="0" presId="urn:microsoft.com/office/officeart/2005/8/layout/radial5"/>
    <dgm:cxn modelId="{C5D10F77-1EAD-4BAF-A460-029EB82CB5C7}" srcId="{058EB711-2655-41B3-A43A-8A8627ACED19}" destId="{72137315-0B30-403B-9919-5836CF642F3C}" srcOrd="1" destOrd="0" parTransId="{07CC856B-BB57-46AA-895A-1EB11D730B6E}" sibTransId="{276ADF44-BA54-41FA-AA6C-61F0DC617598}"/>
    <dgm:cxn modelId="{C41EEA79-518D-4BD5-8E6F-CA7D118A1598}" type="presOf" srcId="{3C3EF651-FEB3-4EFC-8689-D56E93EF22A6}" destId="{AE910545-6937-4533-8219-186510926D3A}" srcOrd="1" destOrd="0" presId="urn:microsoft.com/office/officeart/2005/8/layout/radial5"/>
    <dgm:cxn modelId="{DFA70B1A-7663-4052-B033-7556330582B7}" srcId="{058EB711-2655-41B3-A43A-8A8627ACED19}" destId="{6BBB653F-2B3B-468B-B58C-21ACD070ED75}" srcOrd="3" destOrd="0" parTransId="{AD4C2BFE-8954-4655-A060-89C96711485E}" sibTransId="{20DD2601-8A62-43AE-B1F8-E7922C1CCA0D}"/>
    <dgm:cxn modelId="{5053DB7F-80F2-4F51-A915-5123765BBC5D}" type="presOf" srcId="{6BBB653F-2B3B-468B-B58C-21ACD070ED75}" destId="{A153382A-D0C3-404C-B73F-279C40B4E975}" srcOrd="0" destOrd="0" presId="urn:microsoft.com/office/officeart/2005/8/layout/radial5"/>
    <dgm:cxn modelId="{B14A1D06-79F0-4E80-ADCF-2CD38AFBE48F}" type="presOf" srcId="{DE547858-EE52-4BDC-B749-ED53FB843418}" destId="{3202949C-1BC0-4087-BD05-22608CB46B59}" srcOrd="0" destOrd="0" presId="urn:microsoft.com/office/officeart/2005/8/layout/radial5"/>
    <dgm:cxn modelId="{C4A76E08-48E9-48A5-AC43-1325CE834141}" type="presOf" srcId="{AD4C2BFE-8954-4655-A060-89C96711485E}" destId="{4B63C2F1-64F3-4B50-ABAE-5018240EC40C}" srcOrd="1" destOrd="0" presId="urn:microsoft.com/office/officeart/2005/8/layout/radial5"/>
    <dgm:cxn modelId="{2EEBC06E-251A-43DB-981B-7A096865FA54}" type="presOf" srcId="{07CC856B-BB57-46AA-895A-1EB11D730B6E}" destId="{2BAE7699-D3D4-49A9-A51F-22E233C905E7}" srcOrd="1" destOrd="0" presId="urn:microsoft.com/office/officeart/2005/8/layout/radial5"/>
    <dgm:cxn modelId="{AFD13553-61F2-4926-8BD6-C86403073ADB}" type="presOf" srcId="{9C773B6A-856B-4DE9-9007-6884BA7BEBD5}" destId="{03CD634E-8278-44AC-A8C4-FD2D5DA1163A}" srcOrd="0" destOrd="0" presId="urn:microsoft.com/office/officeart/2005/8/layout/radial5"/>
    <dgm:cxn modelId="{47ECC25F-0499-4D99-B70F-B01C4F8A21F9}" type="presOf" srcId="{07CC856B-BB57-46AA-895A-1EB11D730B6E}" destId="{97FFA294-3411-47B7-B0F2-276015FB8BA0}" srcOrd="0" destOrd="0" presId="urn:microsoft.com/office/officeart/2005/8/layout/radial5"/>
    <dgm:cxn modelId="{4F8F264E-9AA0-474E-8AD9-E0868AFAA036}" type="presParOf" srcId="{3202949C-1BC0-4087-BD05-22608CB46B59}" destId="{D0F05D92-E047-4683-B36F-2E82A218BAF7}" srcOrd="0" destOrd="0" presId="urn:microsoft.com/office/officeart/2005/8/layout/radial5"/>
    <dgm:cxn modelId="{76DB34C3-FE68-4556-91D4-BE8EB2295BFB}" type="presParOf" srcId="{3202949C-1BC0-4087-BD05-22608CB46B59}" destId="{2401954B-893D-4073-864D-94ED7A1856EB}" srcOrd="1" destOrd="0" presId="urn:microsoft.com/office/officeart/2005/8/layout/radial5"/>
    <dgm:cxn modelId="{D79D14B5-D0CE-4067-ACD0-C8FD8B0D9282}" type="presParOf" srcId="{2401954B-893D-4073-864D-94ED7A1856EB}" destId="{AE910545-6937-4533-8219-186510926D3A}" srcOrd="0" destOrd="0" presId="urn:microsoft.com/office/officeart/2005/8/layout/radial5"/>
    <dgm:cxn modelId="{F0DD7B13-31A8-4415-A67A-638D74C8E8F2}" type="presParOf" srcId="{3202949C-1BC0-4087-BD05-22608CB46B59}" destId="{F258CC27-18CB-4E55-93C6-58A9036EC398}" srcOrd="2" destOrd="0" presId="urn:microsoft.com/office/officeart/2005/8/layout/radial5"/>
    <dgm:cxn modelId="{A5AC4AF1-EBE4-489A-BCDB-0260FF0790B5}" type="presParOf" srcId="{3202949C-1BC0-4087-BD05-22608CB46B59}" destId="{97FFA294-3411-47B7-B0F2-276015FB8BA0}" srcOrd="3" destOrd="0" presId="urn:microsoft.com/office/officeart/2005/8/layout/radial5"/>
    <dgm:cxn modelId="{0610E0B6-F58A-4588-8247-0E7E44200A8B}" type="presParOf" srcId="{97FFA294-3411-47B7-B0F2-276015FB8BA0}" destId="{2BAE7699-D3D4-49A9-A51F-22E233C905E7}" srcOrd="0" destOrd="0" presId="urn:microsoft.com/office/officeart/2005/8/layout/radial5"/>
    <dgm:cxn modelId="{76CEF2F6-B74E-4089-B14C-AD07939C1511}" type="presParOf" srcId="{3202949C-1BC0-4087-BD05-22608CB46B59}" destId="{B1BD32E5-F02E-4343-B9EA-447B5714E031}" srcOrd="4" destOrd="0" presId="urn:microsoft.com/office/officeart/2005/8/layout/radial5"/>
    <dgm:cxn modelId="{2FBB551D-69B7-4B41-B17E-272666B7AF3D}" type="presParOf" srcId="{3202949C-1BC0-4087-BD05-22608CB46B59}" destId="{2E05159C-13B8-471C-A4E3-98667F8B286A}" srcOrd="5" destOrd="0" presId="urn:microsoft.com/office/officeart/2005/8/layout/radial5"/>
    <dgm:cxn modelId="{979E6AF7-D4BA-4AAE-98D2-6917FC512C62}" type="presParOf" srcId="{2E05159C-13B8-471C-A4E3-98667F8B286A}" destId="{F4D6FF3E-F9DA-489B-BA4F-FAA4BFAF97E9}" srcOrd="0" destOrd="0" presId="urn:microsoft.com/office/officeart/2005/8/layout/radial5"/>
    <dgm:cxn modelId="{2C21B449-FBA5-4CB8-BF0D-2B47B4C6135A}" type="presParOf" srcId="{3202949C-1BC0-4087-BD05-22608CB46B59}" destId="{17862037-E624-4606-95DD-F572AC1786DF}" srcOrd="6" destOrd="0" presId="urn:microsoft.com/office/officeart/2005/8/layout/radial5"/>
    <dgm:cxn modelId="{135E60CD-328C-44F9-9680-919595E1D3FA}" type="presParOf" srcId="{3202949C-1BC0-4087-BD05-22608CB46B59}" destId="{F4BBE9F7-A18B-4778-B093-81400BBCA8DA}" srcOrd="7" destOrd="0" presId="urn:microsoft.com/office/officeart/2005/8/layout/radial5"/>
    <dgm:cxn modelId="{E102B865-094D-4A1F-8079-C4ECC64C26C5}" type="presParOf" srcId="{F4BBE9F7-A18B-4778-B093-81400BBCA8DA}" destId="{4B63C2F1-64F3-4B50-ABAE-5018240EC40C}" srcOrd="0" destOrd="0" presId="urn:microsoft.com/office/officeart/2005/8/layout/radial5"/>
    <dgm:cxn modelId="{AE8A3074-C02F-403C-B7AD-FC55651907A5}" type="presParOf" srcId="{3202949C-1BC0-4087-BD05-22608CB46B59}" destId="{A153382A-D0C3-404C-B73F-279C40B4E975}" srcOrd="8" destOrd="0" presId="urn:microsoft.com/office/officeart/2005/8/layout/radial5"/>
    <dgm:cxn modelId="{14B83EC3-545F-4D8C-A753-13E40E6ABA1D}" type="presParOf" srcId="{3202949C-1BC0-4087-BD05-22608CB46B59}" destId="{03CD634E-8278-44AC-A8C4-FD2D5DA1163A}" srcOrd="9" destOrd="0" presId="urn:microsoft.com/office/officeart/2005/8/layout/radial5"/>
    <dgm:cxn modelId="{6FCD72B1-EE9A-42A2-AD40-F7CCA70C4066}" type="presParOf" srcId="{03CD634E-8278-44AC-A8C4-FD2D5DA1163A}" destId="{9A522E07-83D1-4A40-B492-7C74061DDDFB}" srcOrd="0" destOrd="0" presId="urn:microsoft.com/office/officeart/2005/8/layout/radial5"/>
    <dgm:cxn modelId="{4C5A592F-F3DF-4D48-BCBF-7106CA607AEF}" type="presParOf" srcId="{3202949C-1BC0-4087-BD05-22608CB46B59}" destId="{D1165F5D-7F42-4366-8A41-9A0EF479574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2D2F-FF56-4CFC-B670-4961FAEF1AF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6A8-40FE-4020-BE42-432ED40F1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47090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2D2F-FF56-4CFC-B670-4961FAEF1AF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6A8-40FE-4020-BE42-432ED40F1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77006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2D2F-FF56-4CFC-B670-4961FAEF1AF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6A8-40FE-4020-BE42-432ED40F1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6906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2D2F-FF56-4CFC-B670-4961FAEF1AF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6A8-40FE-4020-BE42-432ED40F1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78292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2D2F-FF56-4CFC-B670-4961FAEF1AF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6A8-40FE-4020-BE42-432ED40F1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8267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2D2F-FF56-4CFC-B670-4961FAEF1AF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6A8-40FE-4020-BE42-432ED40F1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93902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2D2F-FF56-4CFC-B670-4961FAEF1AF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6A8-40FE-4020-BE42-432ED40F1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8598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2D2F-FF56-4CFC-B670-4961FAEF1AF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6A8-40FE-4020-BE42-432ED40F1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8089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2D2F-FF56-4CFC-B670-4961FAEF1AF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6A8-40FE-4020-BE42-432ED40F1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88391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2D2F-FF56-4CFC-B670-4961FAEF1AF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6A8-40FE-4020-BE42-432ED40F1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8830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2D2F-FF56-4CFC-B670-4961FAEF1AF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6A8-40FE-4020-BE42-432ED40F1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0234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42D2F-FF56-4CFC-B670-4961FAEF1AF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7C6A8-40FE-4020-BE42-432ED40F1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2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3384376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algn="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Едвін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Макміллан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3168352" cy="4480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419872" y="311348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4000" dirty="0" smtClean="0"/>
              <a:t>1907-1991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073710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ru-RU" dirty="0" err="1"/>
              <a:t>Макміллан</a:t>
            </a:r>
            <a:r>
              <a:rPr lang="ru-RU" dirty="0"/>
              <a:t> </a:t>
            </a:r>
            <a:r>
              <a:rPr lang="ru-RU" dirty="0" err="1"/>
              <a:t>продовжував</a:t>
            </a:r>
            <a:r>
              <a:rPr lang="ru-RU" dirty="0"/>
              <a:t> активно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науково-дослідною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аж до </a:t>
            </a:r>
            <a:r>
              <a:rPr lang="ru-RU" dirty="0" err="1"/>
              <a:t>відходу</a:t>
            </a:r>
            <a:r>
              <a:rPr lang="ru-RU" dirty="0"/>
              <a:t> у </a:t>
            </a:r>
            <a:r>
              <a:rPr lang="ru-RU" dirty="0" err="1"/>
              <a:t>відставку</a:t>
            </a:r>
            <a:r>
              <a:rPr lang="ru-RU" dirty="0"/>
              <a:t> з </a:t>
            </a:r>
            <a:r>
              <a:rPr lang="ru-RU" dirty="0" err="1"/>
              <a:t>Каліфорнійського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в </a:t>
            </a:r>
            <a:r>
              <a:rPr lang="ru-RU" dirty="0" err="1"/>
              <a:t>Берклі</a:t>
            </a:r>
            <a:r>
              <a:rPr lang="ru-RU" dirty="0"/>
              <a:t> в 1973.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60295"/>
            <a:ext cx="5940152" cy="397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9026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7200" dirty="0" err="1">
                <a:latin typeface="Monotype Corsiva" panose="03010101010201010101" pitchFamily="66" charset="0"/>
              </a:rPr>
              <a:t>Едвін</a:t>
            </a:r>
            <a:r>
              <a:rPr lang="ru-RU" sz="7200" dirty="0">
                <a:latin typeface="Monotype Corsiva" panose="03010101010201010101" pitchFamily="66" charset="0"/>
              </a:rPr>
              <a:t> </a:t>
            </a:r>
            <a:r>
              <a:rPr lang="ru-RU" sz="7200" dirty="0" err="1">
                <a:latin typeface="Monotype Corsiva" panose="03010101010201010101" pitchFamily="66" charset="0"/>
              </a:rPr>
              <a:t>Макміллан</a:t>
            </a:r>
            <a:r>
              <a:rPr lang="ru-RU" sz="7200" dirty="0">
                <a:latin typeface="Monotype Corsiva" panose="03010101010201010101" pitchFamily="66" charset="0"/>
              </a:rPr>
              <a:t> та </a:t>
            </a:r>
            <a:r>
              <a:rPr lang="ru-RU" sz="7200" dirty="0" err="1">
                <a:latin typeface="Monotype Corsiva" panose="03010101010201010101" pitchFamily="66" charset="0"/>
              </a:rPr>
              <a:t>Глен</a:t>
            </a:r>
            <a:r>
              <a:rPr lang="ru-RU" sz="7200" dirty="0">
                <a:latin typeface="Monotype Corsiva" panose="03010101010201010101" pitchFamily="66" charset="0"/>
              </a:rPr>
              <a:t> </a:t>
            </a:r>
            <a:r>
              <a:rPr lang="ru-RU" sz="7200" dirty="0" err="1" smtClean="0">
                <a:latin typeface="Monotype Corsiva" panose="03010101010201010101" pitchFamily="66" charset="0"/>
              </a:rPr>
              <a:t>Сіборг</a:t>
            </a:r>
            <a:r>
              <a:rPr lang="ru-RU" sz="7200" dirty="0" smtClean="0">
                <a:latin typeface="Monotype Corsiva" panose="03010101010201010101" pitchFamily="66" charset="0"/>
              </a:rPr>
              <a:t> – батьки </a:t>
            </a:r>
            <a:r>
              <a:rPr lang="ru-RU" sz="7200" dirty="0" err="1" smtClean="0">
                <a:latin typeface="Monotype Corsiva" panose="03010101010201010101" pitchFamily="66" charset="0"/>
              </a:rPr>
              <a:t>ядерної</a:t>
            </a:r>
            <a:r>
              <a:rPr lang="ru-RU" sz="7200" dirty="0" smtClean="0">
                <a:latin typeface="Monotype Corsiva" panose="03010101010201010101" pitchFamily="66" charset="0"/>
              </a:rPr>
              <a:t> </a:t>
            </a:r>
            <a:r>
              <a:rPr lang="ru-RU" sz="7200" dirty="0" err="1" smtClean="0">
                <a:latin typeface="Monotype Corsiva" panose="03010101010201010101" pitchFamily="66" charset="0"/>
              </a:rPr>
              <a:t>хімї</a:t>
            </a:r>
            <a:r>
              <a:rPr lang="ru-RU" sz="7200" dirty="0" smtClean="0">
                <a:latin typeface="Monotype Corsiva" panose="03010101010201010101" pitchFamily="66" charset="0"/>
              </a:rPr>
              <a:t> 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78" y="3717032"/>
            <a:ext cx="2426575" cy="2762502"/>
          </a:xfrm>
          <a:prstGeom prst="rect">
            <a:avLst/>
          </a:prstGeom>
          <a:ln w="76200"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16" y="3006258"/>
            <a:ext cx="2286000" cy="3048000"/>
          </a:xfrm>
          <a:prstGeom prst="rect">
            <a:avLst/>
          </a:prstGeom>
          <a:ln w="76200"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925736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Едвін</a:t>
            </a:r>
            <a:r>
              <a:rPr lang="ru-RU" dirty="0"/>
              <a:t> </a:t>
            </a:r>
            <a:r>
              <a:rPr lang="ru-RU" dirty="0" err="1"/>
              <a:t>Маттісон</a:t>
            </a:r>
            <a:r>
              <a:rPr lang="ru-RU" dirty="0"/>
              <a:t> </a:t>
            </a:r>
            <a:r>
              <a:rPr lang="ru-RU" dirty="0" err="1"/>
              <a:t>Макміллан</a:t>
            </a:r>
            <a:r>
              <a:rPr lang="ru-RU" dirty="0"/>
              <a:t> (англ. </a:t>
            </a:r>
            <a:r>
              <a:rPr lang="de-DE" dirty="0"/>
              <a:t>Edwin </a:t>
            </a:r>
            <a:r>
              <a:rPr lang="de-DE" dirty="0" err="1"/>
              <a:t>Mattison</a:t>
            </a:r>
            <a:r>
              <a:rPr lang="de-DE" dirty="0"/>
              <a:t> McMillan) </a:t>
            </a:r>
            <a:r>
              <a:rPr lang="de-DE" dirty="0" smtClean="0"/>
              <a:t>(18 </a:t>
            </a:r>
            <a:r>
              <a:rPr lang="ru-RU" dirty="0" err="1"/>
              <a:t>вересня</a:t>
            </a:r>
            <a:r>
              <a:rPr lang="ru-RU" dirty="0"/>
              <a:t> 1907, </a:t>
            </a:r>
            <a:r>
              <a:rPr lang="ru-RU" dirty="0" err="1"/>
              <a:t>Редондо-Біч</a:t>
            </a:r>
            <a:r>
              <a:rPr lang="ru-RU" dirty="0"/>
              <a:t>, штат </a:t>
            </a:r>
            <a:r>
              <a:rPr lang="ru-RU" dirty="0" err="1"/>
              <a:t>Каліфорнія</a:t>
            </a:r>
            <a:r>
              <a:rPr lang="ru-RU" dirty="0"/>
              <a:t> — † 7 </a:t>
            </a:r>
            <a:r>
              <a:rPr lang="ru-RU" dirty="0" err="1"/>
              <a:t>вересня</a:t>
            </a:r>
            <a:r>
              <a:rPr lang="ru-RU" dirty="0"/>
              <a:t> 1991 ),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фізик</a:t>
            </a:r>
            <a:r>
              <a:rPr lang="ru-RU" dirty="0"/>
              <a:t>. </a:t>
            </a:r>
            <a:r>
              <a:rPr lang="ru-RU" dirty="0" err="1"/>
              <a:t>Закінчив</a:t>
            </a:r>
            <a:r>
              <a:rPr lang="ru-RU" dirty="0"/>
              <a:t> </a:t>
            </a:r>
            <a:r>
              <a:rPr lang="ru-RU" dirty="0" err="1"/>
              <a:t>Каліфорнійський</a:t>
            </a:r>
            <a:r>
              <a:rPr lang="ru-RU" dirty="0"/>
              <a:t> </a:t>
            </a:r>
            <a:r>
              <a:rPr lang="ru-RU" dirty="0" err="1"/>
              <a:t>технологічний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в </a:t>
            </a:r>
            <a:r>
              <a:rPr lang="ru-RU" dirty="0" err="1"/>
              <a:t>Берклі</a:t>
            </a:r>
            <a:r>
              <a:rPr lang="ru-RU" dirty="0"/>
              <a:t> (1928); з 1935 </a:t>
            </a:r>
            <a:r>
              <a:rPr lang="ru-RU" dirty="0" err="1"/>
              <a:t>співробітник</a:t>
            </a:r>
            <a:r>
              <a:rPr lang="ru-RU" dirty="0"/>
              <a:t> </a:t>
            </a:r>
            <a:r>
              <a:rPr lang="ru-RU" dirty="0" err="1"/>
              <a:t>Радіаційної</a:t>
            </a:r>
            <a:r>
              <a:rPr lang="ru-RU" dirty="0"/>
              <a:t> </a:t>
            </a:r>
            <a:r>
              <a:rPr lang="ru-RU" dirty="0" err="1"/>
              <a:t>лабораторії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(з 1958 директор). </a:t>
            </a:r>
            <a:r>
              <a:rPr lang="ru-RU" dirty="0" err="1"/>
              <a:t>Професор</a:t>
            </a:r>
            <a:r>
              <a:rPr lang="ru-RU" dirty="0"/>
              <a:t> </a:t>
            </a:r>
            <a:r>
              <a:rPr lang="ru-RU" dirty="0" err="1"/>
              <a:t>Каліфорнійського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(з 1946). </a:t>
            </a:r>
          </a:p>
        </p:txBody>
      </p:sp>
    </p:spTree>
    <p:extLst>
      <p:ext uri="{BB962C8B-B14F-4D97-AF65-F5344CB8AC3E}">
        <p14:creationId xmlns:p14="http://schemas.microsoft.com/office/powerpoint/2010/main" val="13871810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20448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Народився</a:t>
            </a:r>
            <a:r>
              <a:rPr lang="ru-RU" dirty="0"/>
              <a:t> 12 </a:t>
            </a:r>
            <a:r>
              <a:rPr lang="ru-RU" dirty="0" err="1"/>
              <a:t>вересня</a:t>
            </a:r>
            <a:r>
              <a:rPr lang="ru-RU" dirty="0"/>
              <a:t> 1907 в </a:t>
            </a:r>
            <a:r>
              <a:rPr lang="ru-RU" dirty="0" err="1"/>
              <a:t>Редондо</a:t>
            </a:r>
            <a:r>
              <a:rPr lang="ru-RU" dirty="0"/>
              <a:t> </a:t>
            </a:r>
            <a:r>
              <a:rPr lang="ru-RU" dirty="0" err="1"/>
              <a:t>Біч</a:t>
            </a:r>
            <a:r>
              <a:rPr lang="ru-RU" dirty="0"/>
              <a:t> (штат </a:t>
            </a:r>
            <a:r>
              <a:rPr lang="ru-RU" dirty="0" err="1"/>
              <a:t>Каліфорнію</a:t>
            </a:r>
            <a:r>
              <a:rPr lang="ru-RU" dirty="0"/>
              <a:t>) в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 </a:t>
            </a:r>
            <a:r>
              <a:rPr lang="ru-RU" dirty="0" err="1"/>
              <a:t>Едвіна</a:t>
            </a:r>
            <a:r>
              <a:rPr lang="ru-RU" dirty="0"/>
              <a:t> </a:t>
            </a:r>
            <a:r>
              <a:rPr lang="ru-RU" dirty="0" err="1"/>
              <a:t>Гарґо</a:t>
            </a:r>
            <a:r>
              <a:rPr lang="ru-RU" dirty="0"/>
              <a:t> </a:t>
            </a:r>
            <a:r>
              <a:rPr lang="ru-RU" dirty="0" err="1"/>
              <a:t>Макміллана</a:t>
            </a:r>
            <a:r>
              <a:rPr lang="ru-RU" dirty="0"/>
              <a:t> і </a:t>
            </a:r>
            <a:r>
              <a:rPr lang="ru-RU" dirty="0" err="1"/>
              <a:t>Ганни</a:t>
            </a:r>
            <a:r>
              <a:rPr lang="ru-RU" dirty="0"/>
              <a:t> </a:t>
            </a:r>
            <a:r>
              <a:rPr lang="ru-RU" dirty="0" err="1"/>
              <a:t>Марії</a:t>
            </a:r>
            <a:r>
              <a:rPr lang="ru-RU" dirty="0"/>
              <a:t> </a:t>
            </a:r>
            <a:r>
              <a:rPr lang="ru-RU" dirty="0" err="1"/>
              <a:t>Маттісон</a:t>
            </a:r>
            <a:r>
              <a:rPr lang="ru-RU" dirty="0"/>
              <a:t>. </a:t>
            </a:r>
            <a:r>
              <a:rPr lang="ru-RU" dirty="0" err="1"/>
              <a:t>Сім'я</a:t>
            </a:r>
            <a:r>
              <a:rPr lang="ru-RU" dirty="0"/>
              <a:t> </a:t>
            </a:r>
            <a:r>
              <a:rPr lang="ru-RU" dirty="0" err="1"/>
              <a:t>незабаром</a:t>
            </a:r>
            <a:r>
              <a:rPr lang="ru-RU" dirty="0"/>
              <a:t> </a:t>
            </a:r>
            <a:r>
              <a:rPr lang="ru-RU" dirty="0" err="1"/>
              <a:t>переїхала</a:t>
            </a:r>
            <a:r>
              <a:rPr lang="ru-RU" dirty="0"/>
              <a:t> до </a:t>
            </a:r>
            <a:r>
              <a:rPr lang="ru-RU" dirty="0" err="1"/>
              <a:t>Пасадени</a:t>
            </a:r>
            <a:r>
              <a:rPr lang="ru-RU" dirty="0"/>
              <a:t>, де </a:t>
            </a:r>
            <a:r>
              <a:rPr lang="ru-RU" dirty="0" err="1"/>
              <a:t>Макміллан</a:t>
            </a:r>
            <a:r>
              <a:rPr lang="ru-RU" dirty="0"/>
              <a:t> </a:t>
            </a:r>
            <a:r>
              <a:rPr lang="ru-RU" dirty="0" err="1"/>
              <a:t>здобув</a:t>
            </a:r>
            <a:r>
              <a:rPr lang="ru-RU" dirty="0"/>
              <a:t>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. </a:t>
            </a:r>
            <a:r>
              <a:rPr lang="ru-RU" dirty="0" err="1"/>
              <a:t>Займаючись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, </a:t>
            </a:r>
            <a:r>
              <a:rPr lang="ru-RU" dirty="0" err="1"/>
              <a:t>відвідував</a:t>
            </a:r>
            <a:r>
              <a:rPr lang="ru-RU" dirty="0"/>
              <a:t> </a:t>
            </a:r>
            <a:r>
              <a:rPr lang="ru-RU" dirty="0" err="1"/>
              <a:t>публічні</a:t>
            </a:r>
            <a:r>
              <a:rPr lang="ru-RU" dirty="0"/>
              <a:t> </a:t>
            </a:r>
            <a:r>
              <a:rPr lang="ru-RU" dirty="0" err="1"/>
              <a:t>лекції</a:t>
            </a:r>
            <a:r>
              <a:rPr lang="ru-RU" dirty="0"/>
              <a:t> в </a:t>
            </a:r>
            <a:r>
              <a:rPr lang="ru-RU" dirty="0" err="1"/>
              <a:t>Каліфорнійському</a:t>
            </a:r>
            <a:r>
              <a:rPr lang="ru-RU" dirty="0"/>
              <a:t> </a:t>
            </a:r>
            <a:r>
              <a:rPr lang="ru-RU" dirty="0" err="1"/>
              <a:t>технологічному</a:t>
            </a:r>
            <a:r>
              <a:rPr lang="ru-RU" dirty="0"/>
              <a:t> </a:t>
            </a:r>
            <a:r>
              <a:rPr lang="ru-RU" dirty="0" err="1"/>
              <a:t>інституті</a:t>
            </a:r>
            <a:r>
              <a:rPr lang="ru-RU" dirty="0"/>
              <a:t>, де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спеціалізувався</a:t>
            </a:r>
            <a:r>
              <a:rPr lang="ru-RU" dirty="0"/>
              <a:t> з </a:t>
            </a:r>
            <a:r>
              <a:rPr lang="ru-RU" dirty="0" err="1"/>
              <a:t>фізиик</a:t>
            </a:r>
            <a:r>
              <a:rPr lang="ru-RU" dirty="0"/>
              <a:t>, </a:t>
            </a:r>
            <a:r>
              <a:rPr lang="ru-RU" dirty="0" err="1"/>
              <a:t>отримавши</a:t>
            </a:r>
            <a:r>
              <a:rPr lang="ru-RU" dirty="0"/>
              <a:t> в 1928 </a:t>
            </a:r>
            <a:r>
              <a:rPr lang="ru-RU" dirty="0" err="1"/>
              <a:t>ступінь</a:t>
            </a:r>
            <a:r>
              <a:rPr lang="ru-RU" dirty="0"/>
              <a:t> бакалавра, а </a:t>
            </a:r>
            <a:r>
              <a:rPr lang="ru-RU" dirty="0" err="1"/>
              <a:t>наступного</a:t>
            </a:r>
            <a:r>
              <a:rPr lang="ru-RU" dirty="0"/>
              <a:t> року ставши </a:t>
            </a:r>
            <a:r>
              <a:rPr lang="ru-RU" dirty="0" err="1"/>
              <a:t>магістром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наук.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" y="2494384"/>
            <a:ext cx="7416824" cy="405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5490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22960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Макміллан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пристрасним</a:t>
            </a:r>
            <a:r>
              <a:rPr lang="ru-RU" dirty="0"/>
              <a:t> </a:t>
            </a:r>
            <a:r>
              <a:rPr lang="ru-RU" dirty="0" err="1"/>
              <a:t>альпіністом</a:t>
            </a:r>
            <a:r>
              <a:rPr lang="ru-RU" dirty="0"/>
              <a:t> і </a:t>
            </a:r>
            <a:r>
              <a:rPr lang="ru-RU" dirty="0" err="1"/>
              <a:t>хотів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почали </a:t>
            </a:r>
            <a:r>
              <a:rPr lang="ru-RU" dirty="0" err="1"/>
              <a:t>лазити</a:t>
            </a:r>
            <a:r>
              <a:rPr lang="ru-RU" dirty="0"/>
              <a:t> на </a:t>
            </a:r>
            <a:r>
              <a:rPr lang="ru-RU" dirty="0" err="1"/>
              <a:t>вершини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стануть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6264696" cy="3915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30215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77072"/>
            <a:ext cx="8229600" cy="24482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Докторський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присуджений</a:t>
            </a:r>
            <a:r>
              <a:rPr lang="ru-RU" dirty="0"/>
              <a:t> в 1932 </a:t>
            </a:r>
            <a:r>
              <a:rPr lang="ru-RU" dirty="0" err="1"/>
              <a:t>Принстонським</a:t>
            </a:r>
            <a:r>
              <a:rPr lang="ru-RU" dirty="0"/>
              <a:t> </a:t>
            </a:r>
            <a:r>
              <a:rPr lang="ru-RU" dirty="0" err="1"/>
              <a:t>університетом</a:t>
            </a:r>
            <a:r>
              <a:rPr lang="ru-RU" dirty="0"/>
              <a:t> за </a:t>
            </a:r>
            <a:r>
              <a:rPr lang="ru-RU" dirty="0" err="1"/>
              <a:t>дисертацію</a:t>
            </a:r>
            <a:r>
              <a:rPr lang="ru-RU" dirty="0"/>
              <a:t> про </a:t>
            </a:r>
            <a:r>
              <a:rPr lang="ru-RU" dirty="0" err="1"/>
              <a:t>молекулярні</a:t>
            </a:r>
            <a:r>
              <a:rPr lang="ru-RU" dirty="0"/>
              <a:t> пучки.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в </a:t>
            </a:r>
            <a:r>
              <a:rPr lang="ru-RU" dirty="0" err="1"/>
              <a:t>Каліфорнійському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 в </a:t>
            </a:r>
            <a:r>
              <a:rPr lang="ru-RU" dirty="0" err="1"/>
              <a:t>Берклі</a:t>
            </a:r>
            <a:r>
              <a:rPr lang="ru-RU" dirty="0"/>
              <a:t> як </a:t>
            </a:r>
            <a:r>
              <a:rPr lang="ru-RU" dirty="0" err="1"/>
              <a:t>стипендіат</a:t>
            </a:r>
            <a:r>
              <a:rPr lang="ru-RU" dirty="0"/>
              <a:t> Державного </a:t>
            </a:r>
            <a:r>
              <a:rPr lang="ru-RU" dirty="0" err="1"/>
              <a:t>науково-дослідного</a:t>
            </a:r>
            <a:r>
              <a:rPr lang="ru-RU" dirty="0"/>
              <a:t> фонду.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524328" cy="339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91243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075240" cy="15841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У 1930 </a:t>
            </a:r>
            <a:r>
              <a:rPr lang="ru-RU" dirty="0" err="1"/>
              <a:t>Ернест</a:t>
            </a:r>
            <a:r>
              <a:rPr lang="ru-RU" dirty="0"/>
              <a:t> Орландо Лоуренс (лауреат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з </a:t>
            </a:r>
            <a:r>
              <a:rPr lang="ru-RU" dirty="0" err="1"/>
              <a:t>фізики</a:t>
            </a:r>
            <a:r>
              <a:rPr lang="ru-RU" dirty="0"/>
              <a:t> за 1939) </a:t>
            </a:r>
            <a:r>
              <a:rPr lang="ru-RU" dirty="0" err="1"/>
              <a:t>побудував</a:t>
            </a:r>
            <a:r>
              <a:rPr lang="ru-RU" dirty="0"/>
              <a:t> в </a:t>
            </a:r>
            <a:r>
              <a:rPr lang="ru-RU" dirty="0" err="1"/>
              <a:t>Берклі</a:t>
            </a:r>
            <a:r>
              <a:rPr lang="ru-RU" dirty="0"/>
              <a:t> перший циклотрон, </a:t>
            </a:r>
            <a:r>
              <a:rPr lang="ru-RU" dirty="0" err="1"/>
              <a:t>прискорювач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протонам і ядрам </a:t>
            </a:r>
            <a:r>
              <a:rPr lang="ru-RU" dirty="0" err="1"/>
              <a:t>атомів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157191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Коли в 1934 Лоуренс </a:t>
            </a:r>
            <a:r>
              <a:rPr lang="ru-RU" dirty="0" err="1"/>
              <a:t>заснував</a:t>
            </a:r>
            <a:r>
              <a:rPr lang="ru-RU" dirty="0"/>
              <a:t> </a:t>
            </a:r>
            <a:r>
              <a:rPr lang="ru-RU" dirty="0" err="1"/>
              <a:t>радіаційну</a:t>
            </a:r>
            <a:r>
              <a:rPr lang="ru-RU" dirty="0"/>
              <a:t> </a:t>
            </a:r>
            <a:r>
              <a:rPr lang="ru-RU" dirty="0" err="1"/>
              <a:t>лабораторію</a:t>
            </a:r>
            <a:r>
              <a:rPr lang="ru-RU" dirty="0"/>
              <a:t> в </a:t>
            </a:r>
            <a:r>
              <a:rPr lang="ru-RU" dirty="0" err="1"/>
              <a:t>Берклі</a:t>
            </a:r>
            <a:r>
              <a:rPr lang="ru-RU" dirty="0"/>
              <a:t>, </a:t>
            </a:r>
            <a:r>
              <a:rPr lang="ru-RU" dirty="0" err="1"/>
              <a:t>Макміллан</a:t>
            </a:r>
            <a:r>
              <a:rPr lang="ru-RU" dirty="0"/>
              <a:t> </a:t>
            </a:r>
            <a:r>
              <a:rPr lang="ru-RU" dirty="0" err="1"/>
              <a:t>увійшов</a:t>
            </a:r>
            <a:r>
              <a:rPr lang="ru-RU" dirty="0"/>
              <a:t> до числа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на </a:t>
            </a:r>
            <a:r>
              <a:rPr lang="ru-RU" dirty="0" err="1"/>
              <a:t>циклотроні</a:t>
            </a:r>
            <a:r>
              <a:rPr lang="ru-RU" dirty="0"/>
              <a:t> Лоуренса </a:t>
            </a:r>
            <a:r>
              <a:rPr lang="ru-RU" dirty="0" err="1"/>
              <a:t>досліди</a:t>
            </a:r>
            <a:r>
              <a:rPr lang="ru-RU" dirty="0"/>
              <a:t>, </a:t>
            </a:r>
            <a:r>
              <a:rPr lang="ru-RU" dirty="0" err="1"/>
              <a:t>аналогічні</a:t>
            </a:r>
            <a:r>
              <a:rPr lang="ru-RU" dirty="0"/>
              <a:t> </a:t>
            </a:r>
            <a:r>
              <a:rPr lang="ru-RU" dirty="0" err="1"/>
              <a:t>дослідженням</a:t>
            </a:r>
            <a:r>
              <a:rPr lang="ru-RU" dirty="0"/>
              <a:t> </a:t>
            </a:r>
            <a:r>
              <a:rPr lang="ru-RU" dirty="0" err="1"/>
              <a:t>О.Гана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 </a:t>
            </a:r>
            <a:r>
              <a:rPr lang="ru-RU" dirty="0" err="1"/>
              <a:t>Ф.Штрасмана</a:t>
            </a:r>
            <a:r>
              <a:rPr lang="ru-RU" dirty="0"/>
              <a:t> і </a:t>
            </a:r>
            <a:r>
              <a:rPr lang="ru-RU" dirty="0" err="1"/>
              <a:t>Л.Майтнер</a:t>
            </a:r>
            <a:r>
              <a:rPr lang="ru-RU" dirty="0"/>
              <a:t>, </a:t>
            </a:r>
            <a:r>
              <a:rPr lang="ru-RU" dirty="0" err="1"/>
              <a:t>вивчаючи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нейтронів</a:t>
            </a:r>
            <a:r>
              <a:rPr lang="ru-RU" dirty="0"/>
              <a:t> на уран.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3"/>
            <a:ext cx="756084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6203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79972"/>
            <a:ext cx="4730590" cy="6389388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1940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Макміллан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співробітник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Філіп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Ходж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Ейблсон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виявили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розщеплювалися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все ядра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атомів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урану,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піддалися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удару нейтронами.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ядра,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захоплювали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нейтрони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піддававшись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розщеплюванню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унаслідок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бета-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розпаду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підвищували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атомний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номер (число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протонів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 92 до 93 і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утворювали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атом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містив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93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протони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названий ними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нептунієм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ім'я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Нептун), став першим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синтезованим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трансурановим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елементом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синтезу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трансуранових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Макмілланом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продовжив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Берклі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Г.Сіборг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31" y="298198"/>
            <a:ext cx="4471020" cy="4471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87724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 1951 </a:t>
            </a:r>
            <a:r>
              <a:rPr lang="ru-RU" dirty="0" err="1"/>
              <a:t>Макміллану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з </a:t>
            </a:r>
            <a:r>
              <a:rPr lang="ru-RU" dirty="0" err="1"/>
              <a:t>Сіборгом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присуджена</a:t>
            </a:r>
            <a:r>
              <a:rPr lang="ru-RU" dirty="0"/>
              <a:t> </a:t>
            </a:r>
            <a:r>
              <a:rPr lang="ru-RU" dirty="0" err="1"/>
              <a:t>Нобелівська</a:t>
            </a:r>
            <a:r>
              <a:rPr lang="ru-RU" dirty="0"/>
              <a:t> </a:t>
            </a:r>
            <a:r>
              <a:rPr lang="ru-RU" dirty="0" err="1"/>
              <a:t>премія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імена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в списку </a:t>
            </a:r>
            <a:r>
              <a:rPr lang="ru-RU" dirty="0" err="1"/>
              <a:t>нобелівських</a:t>
            </a:r>
            <a:r>
              <a:rPr lang="ru-RU" dirty="0"/>
              <a:t> </a:t>
            </a:r>
            <a:r>
              <a:rPr lang="ru-RU" dirty="0" err="1"/>
              <a:t>номінантов</a:t>
            </a:r>
            <a:r>
              <a:rPr lang="ru-RU" dirty="0"/>
              <a:t> в 1948.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31965"/>
            <a:ext cx="2808312" cy="39351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47" y="1931965"/>
            <a:ext cx="2885565" cy="411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62" y="4707853"/>
            <a:ext cx="4212067" cy="21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140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9717603"/>
              </p:ext>
            </p:extLst>
          </p:nvPr>
        </p:nvGraphicFramePr>
        <p:xfrm>
          <a:off x="-396552" y="18864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6393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401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Едвін  Макміллан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15</cp:revision>
  <dcterms:created xsi:type="dcterms:W3CDTF">2014-12-12T00:24:24Z</dcterms:created>
  <dcterms:modified xsi:type="dcterms:W3CDTF">2014-12-20T04:40:40Z</dcterms:modified>
</cp:coreProperties>
</file>