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A99F37-1217-42FD-8081-1CB342CD044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48680"/>
            <a:ext cx="7772400" cy="2232248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rgbClr val="FF0000"/>
                </a:solidFill>
              </a:rPr>
              <a:t>Емоції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313225.vk.me/v313225655/70c7/xiwOpnoE5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0269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5003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dirty="0" err="1" smtClean="0">
                <a:solidFill>
                  <a:srgbClr val="FF0000"/>
                </a:solidFill>
              </a:rPr>
              <a:t>байдужість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rgbClr val="0070C0"/>
                </a:solidFill>
              </a:rPr>
              <a:t>кам'яне</a:t>
            </a:r>
            <a:r>
              <a:rPr lang="ru-RU" sz="5400" dirty="0" smtClean="0">
                <a:solidFill>
                  <a:srgbClr val="0070C0"/>
                </a:solidFill>
              </a:rPr>
              <a:t> </a:t>
            </a:r>
            <a:r>
              <a:rPr lang="ru-RU" sz="5400" dirty="0" err="1" smtClean="0">
                <a:solidFill>
                  <a:srgbClr val="0070C0"/>
                </a:solidFill>
              </a:rPr>
              <a:t>обличчя</a:t>
            </a:r>
            <a:r>
              <a:rPr lang="ru-RU" sz="5400" dirty="0" smtClean="0">
                <a:solidFill>
                  <a:srgbClr val="0070C0"/>
                </a:solidFill>
              </a:rPr>
              <a:t> -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.tumblr.com/tumblr_mebjazdroz1r0ve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2"/>
            <a:ext cx="9144000" cy="68138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0"/>
            <a:ext cx="3779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rgbClr val="FF0000"/>
                </a:solidFill>
              </a:rPr>
              <a:t>Сум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616820.vk.me/v616820221/4481/YKbmn5Km8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Ежен Делакруа -  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0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тривога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vadba.kharkov.ua/images/stories/2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97428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-171400"/>
            <a:ext cx="9732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Закоханість, радість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313225.vk.me/v313225655/70dd/EpfKPZ6mw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Радість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1.i.aliimg.com/wsphoto/v0/977432631/Oriental-Bronze-Four-font-b-Face-b-font-font-b-Buddha-b-font-Sculpture-Signed-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"/>
            <a:ext cx="709228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0"/>
            <a:ext cx="605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Зміна настрою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ankoboev.ru/images/MTUyNjYx/Bankoboev.Ru_statuya_zev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4860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Байдужість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vpatori.ru/wp-content/uploads/2013/05/%D1%81%D0%BA%D1%80%D0%B8%D0%BF%D0%B0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"/>
            <a:ext cx="60121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0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Почуття прекрасного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4.bp.blogspot.com/-5WSRxmShMCQ/UWGR8950ayI/AAAAAAAAGY8/GFZJe1Gny_E/s1600/DSC_3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3345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Поринути у роздуми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fresher.ru/manager_content/images/zhivye-statui-mira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562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Інтерес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a-info.com.ua/photogallery/image/new_york/NY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Статуя </a:t>
            </a:r>
            <a:r>
              <a:rPr lang="ru-RU" sz="4000" dirty="0" err="1" smtClean="0">
                <a:solidFill>
                  <a:srgbClr val="FFFF00"/>
                </a:solidFill>
              </a:rPr>
              <a:t>Свободи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–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uk-UA" sz="4000" dirty="0" smtClean="0">
                <a:solidFill>
                  <a:srgbClr val="FFFF00"/>
                </a:solidFill>
              </a:rPr>
              <a:t>незалежність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-fotki.yandex.ru/get/5304/34317700.bd/0_7761f_893554e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5721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0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Гордість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0.liveinternet.ru/images/attach/c/10/109/273/10927389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5660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1663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Горе - страждання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zaholovok.com.ua/sites/default/files/zIMG_8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3959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Смуток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 !!!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ototelegraf.ru/wp-content/uploads/2013/03/populyarnye-statu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167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news.restbee.ru/ostrov-paskhi-taina-kamiennykh-statui/1-ahu_tonga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13" y="0"/>
            <a:ext cx="916231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725144"/>
            <a:ext cx="89644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Острів</a:t>
            </a:r>
            <a:r>
              <a:rPr lang="ru-RU" sz="4400" dirty="0" smtClean="0"/>
              <a:t> Пасхи:  </a:t>
            </a:r>
            <a:r>
              <a:rPr lang="ru-RU" sz="4400" dirty="0" err="1" smtClean="0"/>
              <a:t>кам'ян</a:t>
            </a:r>
            <a:r>
              <a:rPr lang="uk-UA" sz="4400" dirty="0" smtClean="0"/>
              <a:t>і </a:t>
            </a:r>
            <a:r>
              <a:rPr lang="ru-RU" sz="4400" dirty="0" err="1" smtClean="0"/>
              <a:t>статуї</a:t>
            </a:r>
            <a:r>
              <a:rPr lang="ru-RU" sz="4400" dirty="0" smtClean="0"/>
              <a:t>  - страх</a:t>
            </a:r>
            <a:endParaRPr lang="ru-RU" sz="4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zagadochnyj-ostrov-pashi1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an-agustin-kolumbia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es.adme.ru/files/news/part_36/360005/Rodin_Mislitye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 smtClean="0">
                <a:solidFill>
                  <a:srgbClr val="0070C0"/>
                </a:solidFill>
              </a:rPr>
              <a:t>М</a:t>
            </a:r>
            <a:r>
              <a:rPr lang="ru-RU" sz="4000" dirty="0" err="1" smtClean="0">
                <a:solidFill>
                  <a:srgbClr val="0070C0"/>
                </a:solidFill>
              </a:rPr>
              <a:t>ислитель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Огюст Роден </a:t>
            </a:r>
            <a:r>
              <a:rPr lang="ru-RU" sz="4000" dirty="0" smtClean="0">
                <a:solidFill>
                  <a:srgbClr val="FF0000"/>
                </a:solidFill>
              </a:rPr>
              <a:t>– </a:t>
            </a:r>
          </a:p>
          <a:p>
            <a:r>
              <a:rPr lang="ru-RU" sz="4000" dirty="0" err="1" smtClean="0">
                <a:solidFill>
                  <a:srgbClr val="FF0000"/>
                </a:solidFill>
              </a:rPr>
              <a:t>сум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cs616820.vk.me/v616820221/4472/5nNV25UfR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0070C0"/>
                </a:solidFill>
              </a:rPr>
              <a:t>Піксельні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жовтня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від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Шона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Сміта</a:t>
            </a:r>
            <a:r>
              <a:rPr lang="ru-RU" sz="3600" dirty="0" smtClean="0">
                <a:solidFill>
                  <a:srgbClr val="0070C0"/>
                </a:solidFill>
              </a:rPr>
              <a:t> -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5164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Загадковість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616820.vk.me/v616820221/447a/WHIoNitW2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</a:t>
            </a:r>
            <a:r>
              <a:rPr lang="ru-RU" sz="3200" dirty="0" err="1" smtClean="0">
                <a:solidFill>
                  <a:srgbClr val="0070C0"/>
                </a:solidFill>
              </a:rPr>
              <a:t>Яремчі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відкрилася</a:t>
            </a:r>
            <a:r>
              <a:rPr lang="ru-RU" sz="3200" dirty="0" smtClean="0">
                <a:solidFill>
                  <a:srgbClr val="0070C0"/>
                </a:solidFill>
              </a:rPr>
              <a:t>  </a:t>
            </a:r>
            <a:r>
              <a:rPr lang="ru-RU" sz="3200" dirty="0" err="1" smtClean="0">
                <a:solidFill>
                  <a:srgbClr val="0070C0"/>
                </a:solidFill>
              </a:rPr>
              <a:t>виставка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відомого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прикарпатського</a:t>
            </a:r>
            <a:r>
              <a:rPr lang="ru-RU" sz="3200" dirty="0" smtClean="0">
                <a:solidFill>
                  <a:srgbClr val="0070C0"/>
                </a:solidFill>
              </a:rPr>
              <a:t> художника </a:t>
            </a:r>
            <a:r>
              <a:rPr lang="ru-RU" sz="3200" dirty="0" err="1" smtClean="0">
                <a:solidFill>
                  <a:srgbClr val="0070C0"/>
                </a:solidFill>
              </a:rPr>
              <a:t>Миколи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Остап'юка</a:t>
            </a:r>
            <a:r>
              <a:rPr lang="ru-RU" sz="3200" dirty="0" smtClean="0">
                <a:solidFill>
                  <a:srgbClr val="0070C0"/>
                </a:solidFill>
              </a:rPr>
              <a:t> –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спокій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190</TotalTime>
  <Words>68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Дякуємо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teacher</cp:lastModifiedBy>
  <cp:revision>16</cp:revision>
  <dcterms:created xsi:type="dcterms:W3CDTF">2014-02-05T17:39:05Z</dcterms:created>
  <dcterms:modified xsi:type="dcterms:W3CDTF">2014-02-06T06:41:32Z</dcterms:modified>
</cp:coreProperties>
</file>