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FF66CC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CAAF-3DD5-4005-8DF2-30EB96023E50}" type="datetimeFigureOut">
              <a:rPr lang="uk-UA" smtClean="0"/>
              <a:t>23.12.2013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FE07-B552-4F27-8EEF-FC788C4B5D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328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CAAF-3DD5-4005-8DF2-30EB96023E50}" type="datetimeFigureOut">
              <a:rPr lang="uk-UA" smtClean="0"/>
              <a:t>23.12.2013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FE07-B552-4F27-8EEF-FC788C4B5D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1526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CAAF-3DD5-4005-8DF2-30EB96023E50}" type="datetimeFigureOut">
              <a:rPr lang="uk-UA" smtClean="0"/>
              <a:t>23.12.2013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FE07-B552-4F27-8EEF-FC788C4B5D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476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CAAF-3DD5-4005-8DF2-30EB96023E50}" type="datetimeFigureOut">
              <a:rPr lang="uk-UA" smtClean="0"/>
              <a:t>23.12.2013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FE07-B552-4F27-8EEF-FC788C4B5D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143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CAAF-3DD5-4005-8DF2-30EB96023E50}" type="datetimeFigureOut">
              <a:rPr lang="uk-UA" smtClean="0"/>
              <a:t>23.12.2013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FE07-B552-4F27-8EEF-FC788C4B5D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634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CAAF-3DD5-4005-8DF2-30EB96023E50}" type="datetimeFigureOut">
              <a:rPr lang="uk-UA" smtClean="0"/>
              <a:t>23.12.2013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FE07-B552-4F27-8EEF-FC788C4B5D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586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CAAF-3DD5-4005-8DF2-30EB96023E50}" type="datetimeFigureOut">
              <a:rPr lang="uk-UA" smtClean="0"/>
              <a:t>23.12.2013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FE07-B552-4F27-8EEF-FC788C4B5D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972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CAAF-3DD5-4005-8DF2-30EB96023E50}" type="datetimeFigureOut">
              <a:rPr lang="uk-UA" smtClean="0"/>
              <a:t>23.12.2013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FE07-B552-4F27-8EEF-FC788C4B5D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4353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CAAF-3DD5-4005-8DF2-30EB96023E50}" type="datetimeFigureOut">
              <a:rPr lang="uk-UA" smtClean="0"/>
              <a:t>23.12.2013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FE07-B552-4F27-8EEF-FC788C4B5D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469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CAAF-3DD5-4005-8DF2-30EB96023E50}" type="datetimeFigureOut">
              <a:rPr lang="uk-UA" smtClean="0"/>
              <a:t>23.12.2013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FE07-B552-4F27-8EEF-FC788C4B5D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4610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CAAF-3DD5-4005-8DF2-30EB96023E50}" type="datetimeFigureOut">
              <a:rPr lang="uk-UA" smtClean="0"/>
              <a:t>23.12.2013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FE07-B552-4F27-8EEF-FC788C4B5D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4169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ECAAF-3DD5-4005-8DF2-30EB96023E50}" type="datetimeFigureOut">
              <a:rPr lang="uk-UA" smtClean="0"/>
              <a:t>23.12.2013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0FE07-B552-4F27-8EEF-FC788C4B5D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706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6810" y="404665"/>
            <a:ext cx="859767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oudy Stout" pitchFamily="18" charset="0"/>
              </a:rPr>
              <a:t>St. Louis</a:t>
            </a:r>
          </a:p>
        </p:txBody>
      </p:sp>
    </p:spTree>
    <p:extLst>
      <p:ext uri="{BB962C8B-B14F-4D97-AF65-F5344CB8AC3E}">
        <p14:creationId xmlns:p14="http://schemas.microsoft.com/office/powerpoint/2010/main" val="326349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727"/>
          </a:xfrm>
        </p:spPr>
      </p:pic>
      <p:sp>
        <p:nvSpPr>
          <p:cNvPr id="5" name="Прямоугольник 4"/>
          <p:cNvSpPr/>
          <p:nvPr/>
        </p:nvSpPr>
        <p:spPr>
          <a:xfrm>
            <a:off x="862335" y="2967334"/>
            <a:ext cx="601392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 for Attention!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249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493"/>
            <a:ext cx="9180657" cy="688549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20687"/>
            <a:ext cx="6585249" cy="53779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8700" y="0"/>
            <a:ext cx="52691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  <a:latin typeface="Ravie" pitchFamily="82" charset="0"/>
              </a:rPr>
              <a:t>Population</a:t>
            </a:r>
            <a:endParaRPr lang="uk-UA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92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53" y="0"/>
            <a:ext cx="9159254" cy="6858000"/>
          </a:xfrm>
        </p:spPr>
      </p:pic>
      <p:sp>
        <p:nvSpPr>
          <p:cNvPr id="7" name="TextBox 6"/>
          <p:cNvSpPr txBox="1"/>
          <p:nvPr/>
        </p:nvSpPr>
        <p:spPr>
          <a:xfrm>
            <a:off x="251520" y="116632"/>
            <a:ext cx="7560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FF00"/>
                </a:solidFill>
                <a:latin typeface="Showcard Gothic" pitchFamily="82" charset="0"/>
              </a:rPr>
              <a:t>F</a:t>
            </a:r>
            <a:r>
              <a:rPr lang="en-US" sz="8800" dirty="0" smtClean="0">
                <a:solidFill>
                  <a:srgbClr val="9966FF"/>
                </a:solidFill>
                <a:latin typeface="Showcard Gothic" pitchFamily="82" charset="0"/>
              </a:rPr>
              <a:t>o</a:t>
            </a:r>
            <a:r>
              <a:rPr lang="en-US" sz="8800" dirty="0" smtClean="0">
                <a:solidFill>
                  <a:srgbClr val="00B0F0"/>
                </a:solidFill>
                <a:latin typeface="Showcard Gothic" pitchFamily="82" charset="0"/>
              </a:rPr>
              <a:t>u</a:t>
            </a:r>
            <a:r>
              <a:rPr lang="en-US" sz="8800" dirty="0" smtClean="0">
                <a:solidFill>
                  <a:srgbClr val="FF0000"/>
                </a:solidFill>
                <a:latin typeface="Showcard Gothic" pitchFamily="82" charset="0"/>
              </a:rPr>
              <a:t>n</a:t>
            </a:r>
            <a:r>
              <a:rPr lang="en-US" sz="8800" dirty="0" smtClean="0">
                <a:solidFill>
                  <a:srgbClr val="66FF66"/>
                </a:solidFill>
                <a:latin typeface="Showcard Gothic" pitchFamily="82" charset="0"/>
              </a:rPr>
              <a:t>d</a:t>
            </a:r>
            <a:r>
              <a:rPr lang="en-US" sz="8800" dirty="0" smtClean="0">
                <a:solidFill>
                  <a:srgbClr val="FF66CC"/>
                </a:solidFill>
                <a:latin typeface="Showcard Gothic" pitchFamily="82" charset="0"/>
              </a:rPr>
              <a:t>a</a:t>
            </a:r>
            <a:r>
              <a:rPr lang="en-US" sz="8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howcard Gothic" pitchFamily="82" charset="0"/>
              </a:rPr>
              <a:t>t</a:t>
            </a:r>
            <a:r>
              <a:rPr lang="en-US" sz="8800" dirty="0" smtClean="0">
                <a:solidFill>
                  <a:srgbClr val="FFFF00"/>
                </a:solidFill>
                <a:latin typeface="Showcard Gothic" pitchFamily="82" charset="0"/>
              </a:rPr>
              <a:t>i</a:t>
            </a:r>
            <a:r>
              <a:rPr lang="en-US" sz="8800" dirty="0" smtClean="0">
                <a:solidFill>
                  <a:srgbClr val="9966FF"/>
                </a:solidFill>
                <a:latin typeface="Showcard Gothic" pitchFamily="82" charset="0"/>
              </a:rPr>
              <a:t>o</a:t>
            </a:r>
            <a:r>
              <a:rPr lang="en-US" sz="8800" dirty="0" smtClean="0">
                <a:solidFill>
                  <a:srgbClr val="00B050"/>
                </a:solidFill>
                <a:latin typeface="Showcard Gothic" pitchFamily="82" charset="0"/>
              </a:rPr>
              <a:t>n</a:t>
            </a:r>
            <a:endParaRPr lang="uk-UA" sz="8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6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68" y="0"/>
            <a:ext cx="9165368" cy="68740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048000"/>
            <a:ext cx="3048000" cy="381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3385"/>
            <a:ext cx="3769897" cy="292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03344"/>
            <a:ext cx="4479083" cy="21499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27" y="3140968"/>
            <a:ext cx="4103300" cy="331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68" y="0"/>
            <a:ext cx="9165368" cy="687402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190"/>
            <a:ext cx="9144000" cy="610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8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68" y="0"/>
            <a:ext cx="9165368" cy="687402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4"/>
            <a:ext cx="5620992" cy="42157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016" y="2781733"/>
            <a:ext cx="7257984" cy="40644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96752"/>
            <a:ext cx="5837633" cy="437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1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68" y="0"/>
            <a:ext cx="9165368" cy="687402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5513"/>
            <a:ext cx="8056107" cy="48336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5445224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accent4">
                    <a:lumMod val="75000"/>
                  </a:schemeClr>
                </a:solidFill>
                <a:latin typeface="Showcard Gothic" pitchFamily="82" charset="0"/>
              </a:rPr>
              <a:t>Gateway Arch</a:t>
            </a:r>
          </a:p>
        </p:txBody>
      </p:sp>
    </p:spTree>
    <p:extLst>
      <p:ext uri="{BB962C8B-B14F-4D97-AF65-F5344CB8AC3E}">
        <p14:creationId xmlns:p14="http://schemas.microsoft.com/office/powerpoint/2010/main" val="326539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27"/>
            <a:ext cx="9165368" cy="687402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734" y="0"/>
            <a:ext cx="5551180" cy="3140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153880"/>
            <a:ext cx="4467904" cy="36398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504" y="2967334"/>
            <a:ext cx="403244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howcard Gothic" pitchFamily="82" charset="0"/>
              </a:rPr>
              <a:t>Busch Stadium</a:t>
            </a:r>
          </a:p>
        </p:txBody>
      </p:sp>
    </p:spTree>
    <p:extLst>
      <p:ext uri="{BB962C8B-B14F-4D97-AF65-F5344CB8AC3E}">
        <p14:creationId xmlns:p14="http://schemas.microsoft.com/office/powerpoint/2010/main" val="317697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68" y="0"/>
            <a:ext cx="9165368" cy="687402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8131"/>
            <a:ext cx="4211960" cy="27974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92696"/>
            <a:ext cx="5760640" cy="24235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45024"/>
            <a:ext cx="4247099" cy="282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8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14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Кароліна</cp:lastModifiedBy>
  <cp:revision>8</cp:revision>
  <dcterms:created xsi:type="dcterms:W3CDTF">2013-12-23T17:33:16Z</dcterms:created>
  <dcterms:modified xsi:type="dcterms:W3CDTF">2013-12-23T20:39:53Z</dcterms:modified>
</cp:coreProperties>
</file>