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8" name="Номер слайда 7"/>
          <p:cNvSpPr>
            <a:spLocks noGrp="1"/>
          </p:cNvSpPr>
          <p:nvPr>
            <p:ph type="sldNum" sz="quarter" idx="11"/>
          </p:nvPr>
        </p:nvSpPr>
        <p:spPr/>
        <p:txBody>
          <a:bodyPr/>
          <a:lstStyle/>
          <a:p>
            <a:fld id="{725C68B6-61C2-468F-89AB-4B9F7531AA68}"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5B106E36-FD25-4E2D-B0AA-010F637433A0}" type="datetimeFigureOut">
              <a:rPr lang="ru-RU" smtClean="0"/>
              <a:pPr/>
              <a:t>22.02.2014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5B106E36-FD25-4E2D-B0AA-010F637433A0}" type="datetimeFigureOut">
              <a:rPr lang="ru-RU" smtClean="0"/>
              <a:pPr/>
              <a:t>22.02.2014</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err="1" smtClean="0"/>
              <a:t>Нью-Йоркська</a:t>
            </a:r>
            <a:r>
              <a:rPr lang="ru-RU" dirty="0" smtClean="0"/>
              <a:t> </a:t>
            </a:r>
            <a:r>
              <a:rPr lang="ru-RU" dirty="0" err="1" smtClean="0"/>
              <a:t>група</a:t>
            </a:r>
            <a:r>
              <a:rPr lang="ru-RU" dirty="0" smtClean="0"/>
              <a:t> </a:t>
            </a:r>
            <a:endParaRPr lang="ru-RU" dirty="0"/>
          </a:p>
        </p:txBody>
      </p:sp>
      <p:sp>
        <p:nvSpPr>
          <p:cNvPr id="3" name="Подзаголовок 2"/>
          <p:cNvSpPr>
            <a:spLocks noGrp="1"/>
          </p:cNvSpPr>
          <p:nvPr>
            <p:ph type="subTitle" idx="1"/>
          </p:nvPr>
        </p:nvSpPr>
        <p:spPr>
          <a:xfrm>
            <a:off x="2663952" y="5105400"/>
            <a:ext cx="6480048" cy="1752600"/>
          </a:xfrm>
        </p:spPr>
        <p:txBody>
          <a:bodyPr/>
          <a:lstStyle/>
          <a:p>
            <a:pPr algn="r"/>
            <a:r>
              <a:rPr lang="ru-RU" dirty="0" smtClean="0"/>
              <a:t>Петрова </a:t>
            </a:r>
            <a:r>
              <a:rPr lang="ru-RU" dirty="0" err="1" smtClean="0"/>
              <a:t>Дарина</a:t>
            </a:r>
            <a:endParaRPr lang="ru-RU" dirty="0" smtClean="0"/>
          </a:p>
          <a:p>
            <a:pPr algn="r"/>
            <a:r>
              <a:rPr lang="ru-RU" dirty="0" smtClean="0"/>
              <a:t>11-Б</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500298" y="3857628"/>
            <a:ext cx="6827706" cy="3000372"/>
          </a:xfrm>
        </p:spPr>
        <p:txBody>
          <a:bodyPr>
            <a:normAutofit/>
          </a:bodyPr>
          <a:lstStyle/>
          <a:p>
            <a:r>
              <a:rPr lang="ru-RU" sz="4400" dirty="0" smtClean="0"/>
              <a:t> 1)Богдан Бойчук,</a:t>
            </a:r>
            <a:br>
              <a:rPr lang="ru-RU" sz="4400" dirty="0" smtClean="0"/>
            </a:br>
            <a:r>
              <a:rPr lang="ru-RU" sz="4400" dirty="0" smtClean="0"/>
              <a:t> 2)Богдан </a:t>
            </a:r>
            <a:r>
              <a:rPr lang="ru-RU" sz="4400" dirty="0" err="1" smtClean="0"/>
              <a:t>Рубчак</a:t>
            </a:r>
            <a:r>
              <a:rPr lang="ru-RU" sz="4400" dirty="0" smtClean="0"/>
              <a:t>,</a:t>
            </a:r>
            <a:br>
              <a:rPr lang="ru-RU" sz="4400" dirty="0" smtClean="0"/>
            </a:br>
            <a:r>
              <a:rPr lang="ru-RU" sz="4400" dirty="0" smtClean="0"/>
              <a:t> 3)</a:t>
            </a:r>
            <a:r>
              <a:rPr lang="ru-RU" sz="4400" dirty="0" err="1" smtClean="0"/>
              <a:t>Юрій</a:t>
            </a:r>
            <a:r>
              <a:rPr lang="ru-RU" sz="4400" dirty="0" smtClean="0"/>
              <a:t> </a:t>
            </a:r>
            <a:r>
              <a:rPr lang="ru-RU" sz="4400" dirty="0" err="1" smtClean="0"/>
              <a:t>Тарнавський</a:t>
            </a:r>
            <a:r>
              <a:rPr lang="ru-RU" sz="4400" dirty="0" smtClean="0"/>
              <a:t>,</a:t>
            </a:r>
            <a:br>
              <a:rPr lang="ru-RU" sz="4400" dirty="0" smtClean="0"/>
            </a:br>
            <a:r>
              <a:rPr lang="ru-RU" sz="4400" dirty="0" smtClean="0"/>
              <a:t> 4)</a:t>
            </a:r>
            <a:r>
              <a:rPr lang="ru-RU" sz="4400" dirty="0" err="1" smtClean="0"/>
              <a:t>Патриція</a:t>
            </a:r>
            <a:r>
              <a:rPr lang="ru-RU" sz="4400" dirty="0" smtClean="0"/>
              <a:t> </a:t>
            </a:r>
            <a:r>
              <a:rPr lang="ru-RU" sz="4400" dirty="0" err="1" smtClean="0"/>
              <a:t>Килина</a:t>
            </a:r>
            <a:endParaRPr lang="ru-RU" sz="4400" dirty="0"/>
          </a:p>
        </p:txBody>
      </p:sp>
      <p:pic>
        <p:nvPicPr>
          <p:cNvPr id="1026" name="Picture 2" descr="http://www.ukrlit.vn.ua/biography/boychuk.jpg"/>
          <p:cNvPicPr>
            <a:picLocks noChangeAspect="1" noChangeArrowheads="1"/>
          </p:cNvPicPr>
          <p:nvPr/>
        </p:nvPicPr>
        <p:blipFill>
          <a:blip r:embed="rId2" cstate="print"/>
          <a:srcRect/>
          <a:stretch>
            <a:fillRect/>
          </a:stretch>
        </p:blipFill>
        <p:spPr bwMode="auto">
          <a:xfrm>
            <a:off x="428596" y="357166"/>
            <a:ext cx="2381250" cy="3352801"/>
          </a:xfrm>
          <a:prstGeom prst="rect">
            <a:avLst/>
          </a:prstGeom>
          <a:noFill/>
        </p:spPr>
      </p:pic>
      <p:pic>
        <p:nvPicPr>
          <p:cNvPr id="1028" name="Picture 4" descr="http://img202.imageshack.us/img202/5900/97110584.jpg"/>
          <p:cNvPicPr>
            <a:picLocks noChangeAspect="1" noChangeArrowheads="1"/>
          </p:cNvPicPr>
          <p:nvPr/>
        </p:nvPicPr>
        <p:blipFill>
          <a:blip r:embed="rId3" cstate="print"/>
          <a:srcRect/>
          <a:stretch>
            <a:fillRect/>
          </a:stretch>
        </p:blipFill>
        <p:spPr bwMode="auto">
          <a:xfrm>
            <a:off x="3500430" y="214290"/>
            <a:ext cx="2052453" cy="3500462"/>
          </a:xfrm>
          <a:prstGeom prst="rect">
            <a:avLst/>
          </a:prstGeom>
          <a:noFill/>
        </p:spPr>
      </p:pic>
      <p:pic>
        <p:nvPicPr>
          <p:cNvPr id="1030" name="Picture 6" descr="http://onlyart.org.ua/wp-content/uploads/2012/12/%D0%A2%D0%B0%D1%80%D0%BD%D0%B0%D0%B2%D1%81%D1%8C%D0%BA%D0%B8%D0%B9-%D0%AE%D1%80%D1%96%D0%B91.jpg"/>
          <p:cNvPicPr>
            <a:picLocks noChangeAspect="1" noChangeArrowheads="1"/>
          </p:cNvPicPr>
          <p:nvPr/>
        </p:nvPicPr>
        <p:blipFill>
          <a:blip r:embed="rId4" cstate="print"/>
          <a:srcRect/>
          <a:stretch>
            <a:fillRect/>
          </a:stretch>
        </p:blipFill>
        <p:spPr bwMode="auto">
          <a:xfrm>
            <a:off x="6572264" y="142852"/>
            <a:ext cx="2333625" cy="3500438"/>
          </a:xfrm>
          <a:prstGeom prst="rect">
            <a:avLst/>
          </a:prstGeom>
          <a:noFill/>
        </p:spPr>
      </p:pic>
      <p:pic>
        <p:nvPicPr>
          <p:cNvPr id="1032" name="Picture 8" descr="http://1576.ua/uploads/catalog/a5fd0e7174921a30989194bc6b19591fc50913af.jpg"/>
          <p:cNvPicPr>
            <a:picLocks noChangeAspect="1" noChangeArrowheads="1"/>
          </p:cNvPicPr>
          <p:nvPr/>
        </p:nvPicPr>
        <p:blipFill>
          <a:blip r:embed="rId5" cstate="print"/>
          <a:srcRect/>
          <a:stretch>
            <a:fillRect/>
          </a:stretch>
        </p:blipFill>
        <p:spPr bwMode="auto">
          <a:xfrm>
            <a:off x="214282" y="4133849"/>
            <a:ext cx="2095500" cy="2724151"/>
          </a:xfrm>
          <a:prstGeom prst="rect">
            <a:avLst/>
          </a:prstGeom>
          <a:noFill/>
        </p:spPr>
      </p:pic>
      <p:cxnSp>
        <p:nvCxnSpPr>
          <p:cNvPr id="11" name="Прямая соединительная линия 10"/>
          <p:cNvCxnSpPr/>
          <p:nvPr/>
        </p:nvCxnSpPr>
        <p:spPr>
          <a:xfrm rot="5400000" flipH="1" flipV="1">
            <a:off x="-71438" y="285728"/>
            <a:ext cx="142876"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Прямоугольник 11"/>
          <p:cNvSpPr/>
          <p:nvPr/>
        </p:nvSpPr>
        <p:spPr>
          <a:xfrm>
            <a:off x="0" y="0"/>
            <a:ext cx="9144000" cy="4524315"/>
          </a:xfrm>
          <a:prstGeom prst="rect">
            <a:avLst/>
          </a:prstGeom>
        </p:spPr>
        <p:txBody>
          <a:bodyPr wrap="square">
            <a:spAutoFit/>
          </a:bodyPr>
          <a:lstStyle/>
          <a:p>
            <a:endParaRPr lang="ru-RU" dirty="0" smtClean="0"/>
          </a:p>
          <a:p>
            <a:pPr marL="342900" indent="-342900">
              <a:buAutoNum type="arabicParenR"/>
            </a:pPr>
            <a:r>
              <a:rPr lang="ru-RU" dirty="0" smtClean="0"/>
              <a:t>                                            2)                                            3)</a:t>
            </a:r>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buAutoNum type="arabicParenR"/>
            </a:pPr>
            <a:endParaRPr lang="ru-RU" dirty="0" smtClean="0"/>
          </a:p>
          <a:p>
            <a:pPr marL="342900" indent="-342900"/>
            <a:r>
              <a:rPr lang="ru-RU" dirty="0" smtClean="0"/>
              <a:t>4)</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857892"/>
            <a:ext cx="9144000" cy="1000108"/>
          </a:xfrm>
        </p:spPr>
        <p:txBody>
          <a:bodyPr>
            <a:normAutofit fontScale="90000"/>
          </a:bodyPr>
          <a:lstStyle/>
          <a:p>
            <a:r>
              <a:rPr lang="ru-RU" sz="4000" dirty="0" smtClean="0"/>
              <a:t> </a:t>
            </a:r>
            <a:r>
              <a:rPr lang="ru-RU" sz="4000" dirty="0" err="1" smtClean="0"/>
              <a:t>Емма</a:t>
            </a:r>
            <a:r>
              <a:rPr lang="ru-RU" sz="4000" dirty="0" smtClean="0"/>
              <a:t> </a:t>
            </a:r>
            <a:r>
              <a:rPr lang="ru-RU" sz="4000" dirty="0" err="1" smtClean="0"/>
              <a:t>Андієвська</a:t>
            </a:r>
            <a:r>
              <a:rPr lang="ru-RU" sz="4000" dirty="0" smtClean="0"/>
              <a:t>                 </a:t>
            </a:r>
            <a:r>
              <a:rPr lang="ru-RU" sz="4000" dirty="0" err="1" smtClean="0"/>
              <a:t>Віра</a:t>
            </a:r>
            <a:r>
              <a:rPr lang="ru-RU" sz="4000" dirty="0" smtClean="0"/>
              <a:t> Вовк</a:t>
            </a:r>
            <a:br>
              <a:rPr lang="ru-RU" sz="4000" dirty="0" smtClean="0"/>
            </a:br>
            <a:endParaRPr lang="ru-RU" sz="4000" dirty="0"/>
          </a:p>
        </p:txBody>
      </p:sp>
      <p:pic>
        <p:nvPicPr>
          <p:cNvPr id="101378" name="Picture 2" descr="http://nadovsem.in.ua/assets/templates/nado/img/avtori/1.2.jpg"/>
          <p:cNvPicPr>
            <a:picLocks noChangeAspect="1" noChangeArrowheads="1"/>
          </p:cNvPicPr>
          <p:nvPr/>
        </p:nvPicPr>
        <p:blipFill>
          <a:blip r:embed="rId2" cstate="print"/>
          <a:srcRect/>
          <a:stretch>
            <a:fillRect/>
          </a:stretch>
        </p:blipFill>
        <p:spPr bwMode="auto">
          <a:xfrm>
            <a:off x="285720" y="714356"/>
            <a:ext cx="4738462" cy="4357694"/>
          </a:xfrm>
          <a:prstGeom prst="rect">
            <a:avLst/>
          </a:prstGeom>
          <a:noFill/>
        </p:spPr>
      </p:pic>
      <p:pic>
        <p:nvPicPr>
          <p:cNvPr id="101380" name="Picture 4" descr="http://litakcent.com/wp-content/uploads/2013/04/31.jpg"/>
          <p:cNvPicPr>
            <a:picLocks noChangeAspect="1" noChangeArrowheads="1"/>
          </p:cNvPicPr>
          <p:nvPr/>
        </p:nvPicPr>
        <p:blipFill>
          <a:blip r:embed="rId3" cstate="print"/>
          <a:srcRect/>
          <a:stretch>
            <a:fillRect/>
          </a:stretch>
        </p:blipFill>
        <p:spPr bwMode="auto">
          <a:xfrm>
            <a:off x="5214942" y="35695"/>
            <a:ext cx="3786214" cy="5679321"/>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57752" y="0"/>
            <a:ext cx="4286248" cy="6858000"/>
          </a:xfrm>
        </p:spPr>
        <p:txBody>
          <a:bodyPr>
            <a:noAutofit/>
          </a:bodyPr>
          <a:lstStyle/>
          <a:p>
            <a:r>
              <a:rPr lang="ru-RU" sz="3600" dirty="0" smtClean="0"/>
              <a:t> </a:t>
            </a:r>
            <a:r>
              <a:rPr lang="ru-RU" sz="2800" dirty="0" smtClean="0"/>
              <a:t>«</a:t>
            </a:r>
            <a:r>
              <a:rPr lang="ru-RU" sz="2800" dirty="0" err="1" smtClean="0"/>
              <a:t>Чинником</a:t>
            </a:r>
            <a:r>
              <a:rPr lang="ru-RU" sz="2800" dirty="0" smtClean="0"/>
              <a:t> </a:t>
            </a:r>
            <a:r>
              <a:rPr lang="ru-RU" sz="2800" dirty="0" err="1" smtClean="0"/>
              <a:t>єднання</a:t>
            </a:r>
            <a:r>
              <a:rPr lang="ru-RU" sz="2800" dirty="0" smtClean="0"/>
              <a:t>, — писав </a:t>
            </a:r>
            <a:r>
              <a:rPr lang="ru-RU" sz="2800" dirty="0" err="1" smtClean="0"/>
              <a:t>згодом</a:t>
            </a:r>
            <a:r>
              <a:rPr lang="ru-RU" sz="2800" dirty="0" smtClean="0"/>
              <a:t> Богдан Бойчук, — </a:t>
            </a:r>
            <a:r>
              <a:rPr lang="ru-RU" sz="2800" dirty="0" err="1" smtClean="0"/>
              <a:t>була</a:t>
            </a:r>
            <a:r>
              <a:rPr lang="ru-RU" sz="2800" dirty="0" smtClean="0"/>
              <a:t> </a:t>
            </a:r>
            <a:r>
              <a:rPr lang="ru-RU" sz="2800" dirty="0" err="1" smtClean="0"/>
              <a:t>спільна</a:t>
            </a:r>
            <a:r>
              <a:rPr lang="ru-RU" sz="2800" dirty="0" smtClean="0"/>
              <a:t> </a:t>
            </a:r>
            <a:r>
              <a:rPr lang="ru-RU" sz="2800" dirty="0" err="1" smtClean="0"/>
              <a:t>настанова</a:t>
            </a:r>
            <a:r>
              <a:rPr lang="ru-RU" sz="2800" dirty="0" smtClean="0"/>
              <a:t>, </a:t>
            </a:r>
            <a:r>
              <a:rPr lang="ru-RU" sz="2800" dirty="0" err="1" smtClean="0"/>
              <a:t>що</a:t>
            </a:r>
            <a:r>
              <a:rPr lang="ru-RU" sz="2800" dirty="0" smtClean="0"/>
              <a:t> </a:t>
            </a:r>
            <a:r>
              <a:rPr lang="ru-RU" sz="2800" dirty="0" err="1" smtClean="0"/>
              <a:t>кожен</a:t>
            </a:r>
            <a:r>
              <a:rPr lang="ru-RU" sz="2800" dirty="0" smtClean="0"/>
              <a:t> поет </a:t>
            </a:r>
            <a:r>
              <a:rPr lang="ru-RU" sz="2800" dirty="0" err="1" smtClean="0"/>
              <a:t>має</a:t>
            </a:r>
            <a:r>
              <a:rPr lang="ru-RU" sz="2800" dirty="0" smtClean="0"/>
              <a:t> </a:t>
            </a:r>
            <a:r>
              <a:rPr lang="ru-RU" sz="2800" dirty="0" err="1" smtClean="0"/>
              <a:t>іти</a:t>
            </a:r>
            <a:r>
              <a:rPr lang="ru-RU" sz="2800" dirty="0" smtClean="0"/>
              <a:t> </a:t>
            </a:r>
            <a:r>
              <a:rPr lang="ru-RU" sz="2800" dirty="0" err="1" smtClean="0"/>
              <a:t>окремою</a:t>
            </a:r>
            <a:r>
              <a:rPr lang="ru-RU" sz="2800" dirty="0" smtClean="0"/>
              <a:t> </a:t>
            </a:r>
            <a:r>
              <a:rPr lang="ru-RU" sz="2800" dirty="0" err="1" smtClean="0"/>
              <a:t>індивідуальною</a:t>
            </a:r>
            <a:r>
              <a:rPr lang="ru-RU" sz="2800" dirty="0" smtClean="0"/>
              <a:t> дорогою, </a:t>
            </a:r>
            <a:r>
              <a:rPr lang="ru-RU" sz="2800" dirty="0" err="1" smtClean="0"/>
              <a:t>виявляти</a:t>
            </a:r>
            <a:r>
              <a:rPr lang="ru-RU" sz="2800" dirty="0" smtClean="0"/>
              <a:t> </a:t>
            </a:r>
            <a:r>
              <a:rPr lang="ru-RU" sz="2800" dirty="0" err="1" smtClean="0"/>
              <a:t>власний</a:t>
            </a:r>
            <a:r>
              <a:rPr lang="ru-RU" sz="2800" dirty="0" smtClean="0"/>
              <a:t> </a:t>
            </a:r>
            <a:r>
              <a:rPr lang="ru-RU" sz="2800" dirty="0" err="1" smtClean="0"/>
              <a:t>літературний</a:t>
            </a:r>
            <a:r>
              <a:rPr lang="ru-RU" sz="2800" dirty="0" smtClean="0"/>
              <a:t> </a:t>
            </a:r>
            <a:r>
              <a:rPr lang="ru-RU" sz="2800" dirty="0" err="1" smtClean="0"/>
              <a:t>світ</a:t>
            </a:r>
            <a:r>
              <a:rPr lang="ru-RU" sz="2800" dirty="0" smtClean="0"/>
              <a:t> (</a:t>
            </a:r>
            <a:r>
              <a:rPr lang="ru-RU" sz="2800" dirty="0" err="1" smtClean="0"/>
              <a:t>що</a:t>
            </a:r>
            <a:r>
              <a:rPr lang="ru-RU" sz="2800" dirty="0" smtClean="0"/>
              <a:t> </a:t>
            </a:r>
            <a:r>
              <a:rPr lang="ru-RU" sz="2800" dirty="0" err="1" smtClean="0"/>
              <a:t>є</a:t>
            </a:r>
            <a:r>
              <a:rPr lang="ru-RU" sz="2800" dirty="0" smtClean="0"/>
              <a:t> стилем ) </a:t>
            </a:r>
            <a:r>
              <a:rPr lang="ru-RU" sz="2800" dirty="0" err="1" smtClean="0"/>
              <a:t>і</a:t>
            </a:r>
            <a:r>
              <a:rPr lang="ru-RU" sz="2800" dirty="0" smtClean="0"/>
              <a:t> в тому </a:t>
            </a:r>
            <a:r>
              <a:rPr lang="ru-RU" sz="2800" dirty="0" err="1" smtClean="0"/>
              <a:t>сенсі</a:t>
            </a:r>
            <a:r>
              <a:rPr lang="ru-RU" sz="2800" dirty="0" smtClean="0"/>
              <a:t> бути </a:t>
            </a:r>
            <a:r>
              <a:rPr lang="ru-RU" sz="2800" dirty="0" err="1" smtClean="0"/>
              <a:t>інакшим</a:t>
            </a:r>
            <a:r>
              <a:rPr lang="ru-RU" sz="2800" dirty="0" smtClean="0"/>
              <a:t>, </a:t>
            </a:r>
            <a:r>
              <a:rPr lang="ru-RU" sz="2800" dirty="0" err="1" smtClean="0"/>
              <a:t>сучасним</a:t>
            </a:r>
            <a:r>
              <a:rPr lang="ru-RU" sz="2800" dirty="0" smtClean="0"/>
              <a:t>, </a:t>
            </a:r>
            <a:r>
              <a:rPr lang="ru-RU" sz="2800" dirty="0" err="1" smtClean="0"/>
              <a:t>модерним</a:t>
            </a:r>
            <a:r>
              <a:rPr lang="ru-RU" sz="2800" dirty="0" smtClean="0"/>
              <a:t>».</a:t>
            </a:r>
            <a:endParaRPr lang="ru-RU" sz="2800" dirty="0"/>
          </a:p>
        </p:txBody>
      </p:sp>
      <p:pic>
        <p:nvPicPr>
          <p:cNvPr id="102402" name="Picture 2" descr="http://www.odb.te.ua/userfiles/10002-1.jpg"/>
          <p:cNvPicPr>
            <a:picLocks noChangeAspect="1" noChangeArrowheads="1"/>
          </p:cNvPicPr>
          <p:nvPr/>
        </p:nvPicPr>
        <p:blipFill>
          <a:blip r:embed="rId2" cstate="print"/>
          <a:srcRect/>
          <a:stretch>
            <a:fillRect/>
          </a:stretch>
        </p:blipFill>
        <p:spPr bwMode="auto">
          <a:xfrm>
            <a:off x="0" y="0"/>
            <a:ext cx="4289389" cy="6572272"/>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868" y="214290"/>
            <a:ext cx="5357850" cy="6643710"/>
          </a:xfrm>
        </p:spPr>
        <p:txBody>
          <a:bodyPr>
            <a:normAutofit fontScale="90000"/>
          </a:bodyPr>
          <a:lstStyle/>
          <a:p>
            <a:r>
              <a:rPr lang="ru-RU" sz="2400" dirty="0" smtClean="0"/>
              <a:t>-</a:t>
            </a:r>
            <a:r>
              <a:rPr lang="ru-RU" sz="2400" dirty="0" err="1" smtClean="0"/>
              <a:t>народився</a:t>
            </a:r>
            <a:r>
              <a:rPr lang="ru-RU" sz="2400" dirty="0" smtClean="0"/>
              <a:t> </a:t>
            </a:r>
            <a:r>
              <a:rPr lang="ru-RU" sz="2400" dirty="0" smtClean="0"/>
              <a:t>1927 року в </a:t>
            </a:r>
            <a:r>
              <a:rPr lang="ru-RU" sz="2400" dirty="0" err="1" smtClean="0"/>
              <a:t>селі</a:t>
            </a:r>
            <a:r>
              <a:rPr lang="ru-RU" sz="2400" dirty="0" smtClean="0"/>
              <a:t> </a:t>
            </a:r>
            <a:r>
              <a:rPr lang="ru-RU" sz="2400" dirty="0" err="1" smtClean="0"/>
              <a:t>Бертники</a:t>
            </a:r>
            <a:r>
              <a:rPr lang="ru-RU" sz="2400" dirty="0" smtClean="0"/>
              <a:t> </a:t>
            </a:r>
            <a:r>
              <a:rPr lang="ru-RU" sz="2400" dirty="0" err="1" smtClean="0"/>
              <a:t>Монастириського</a:t>
            </a:r>
            <a:r>
              <a:rPr lang="ru-RU" sz="2400" dirty="0" smtClean="0"/>
              <a:t> району на </a:t>
            </a:r>
            <a:r>
              <a:rPr lang="ru-RU" sz="2400" dirty="0" err="1" smtClean="0"/>
              <a:t>Тернопільщині</a:t>
            </a:r>
            <a:r>
              <a:rPr lang="ru-RU" sz="2400" dirty="0" smtClean="0"/>
              <a:t>;</a:t>
            </a:r>
            <a:br>
              <a:rPr lang="ru-RU" sz="2400" dirty="0" smtClean="0"/>
            </a:br>
            <a:r>
              <a:rPr lang="ru-RU" sz="2400" dirty="0" smtClean="0"/>
              <a:t>-</a:t>
            </a:r>
            <a:r>
              <a:rPr lang="ru-RU" sz="2400" dirty="0" smtClean="0"/>
              <a:t> </a:t>
            </a:r>
            <a:r>
              <a:rPr lang="ru-RU" sz="2400" dirty="0" err="1" smtClean="0"/>
              <a:t>сімнадцятилітнім</a:t>
            </a:r>
            <a:r>
              <a:rPr lang="ru-RU" sz="2400" dirty="0" smtClean="0"/>
              <a:t> </a:t>
            </a:r>
            <a:r>
              <a:rPr lang="ru-RU" sz="2400" dirty="0" smtClean="0"/>
              <a:t>юнаком </a:t>
            </a:r>
            <a:r>
              <a:rPr lang="ru-RU" sz="2400" dirty="0" err="1" smtClean="0"/>
              <a:t>опинився</a:t>
            </a:r>
            <a:r>
              <a:rPr lang="ru-RU" sz="2400" dirty="0" smtClean="0"/>
              <a:t> у </a:t>
            </a:r>
            <a:r>
              <a:rPr lang="ru-RU" sz="2400" dirty="0" err="1" smtClean="0"/>
              <a:t>Німеччині</a:t>
            </a:r>
            <a:r>
              <a:rPr lang="ru-RU" sz="2400" dirty="0" smtClean="0"/>
              <a:t>;</a:t>
            </a:r>
            <a:r>
              <a:rPr lang="ru-RU" sz="2400" dirty="0" smtClean="0"/>
              <a:t/>
            </a:r>
            <a:br>
              <a:rPr lang="ru-RU" sz="2400" dirty="0" smtClean="0"/>
            </a:br>
            <a:r>
              <a:rPr lang="ru-RU" sz="2400" dirty="0" smtClean="0"/>
              <a:t> -1949 </a:t>
            </a:r>
            <a:r>
              <a:rPr lang="ru-RU" sz="2400" dirty="0" smtClean="0"/>
              <a:t>року </a:t>
            </a:r>
            <a:r>
              <a:rPr lang="ru-RU" sz="2400" dirty="0" err="1" smtClean="0"/>
              <a:t>виїхав</a:t>
            </a:r>
            <a:r>
              <a:rPr lang="ru-RU" sz="2400" dirty="0" smtClean="0"/>
              <a:t> до </a:t>
            </a:r>
            <a:r>
              <a:rPr lang="ru-RU" sz="2400" dirty="0" smtClean="0"/>
              <a:t>Нью-Йорка;</a:t>
            </a:r>
            <a:br>
              <a:rPr lang="ru-RU" sz="2400" dirty="0" smtClean="0"/>
            </a:br>
            <a:r>
              <a:rPr lang="ru-RU" sz="2400" dirty="0" smtClean="0"/>
              <a:t>-</a:t>
            </a:r>
            <a:r>
              <a:rPr lang="ru-RU" sz="2400" dirty="0" err="1" smtClean="0"/>
              <a:t>публікував</a:t>
            </a:r>
            <a:r>
              <a:rPr lang="ru-RU" sz="2400" dirty="0" smtClean="0"/>
              <a:t> </a:t>
            </a:r>
            <a:r>
              <a:rPr lang="ru-RU" sz="2400" dirty="0" err="1" smtClean="0"/>
              <a:t>поетичні</a:t>
            </a:r>
            <a:r>
              <a:rPr lang="ru-RU" sz="2400" dirty="0" smtClean="0"/>
              <a:t> </a:t>
            </a:r>
            <a:r>
              <a:rPr lang="ru-RU" sz="2400" dirty="0" err="1" smtClean="0"/>
              <a:t>збірки</a:t>
            </a:r>
            <a:r>
              <a:rPr lang="ru-RU" sz="2400" dirty="0" smtClean="0"/>
              <a:t> «Час болю», «</a:t>
            </a:r>
            <a:r>
              <a:rPr lang="ru-RU" sz="2400" dirty="0" err="1" smtClean="0"/>
              <a:t>Спомини</a:t>
            </a:r>
            <a:r>
              <a:rPr lang="ru-RU" sz="2400" dirty="0" smtClean="0"/>
              <a:t> </a:t>
            </a:r>
            <a:r>
              <a:rPr lang="ru-RU" sz="2400" dirty="0" err="1" smtClean="0"/>
              <a:t>любові</a:t>
            </a:r>
            <a:r>
              <a:rPr lang="ru-RU" sz="2400" dirty="0" smtClean="0"/>
              <a:t>», «</a:t>
            </a:r>
            <a:r>
              <a:rPr lang="ru-RU" sz="2400" dirty="0" err="1" smtClean="0"/>
              <a:t>Вірші</a:t>
            </a:r>
            <a:r>
              <a:rPr lang="ru-RU" sz="2400" dirty="0" smtClean="0"/>
              <a:t> для </a:t>
            </a:r>
            <a:r>
              <a:rPr lang="ru-RU" sz="2400" dirty="0" err="1" smtClean="0"/>
              <a:t>Мехіко</a:t>
            </a:r>
            <a:r>
              <a:rPr lang="ru-RU" sz="2400" dirty="0" smtClean="0"/>
              <a:t>», «</a:t>
            </a:r>
            <a:r>
              <a:rPr lang="ru-RU" sz="2400" dirty="0" err="1" smtClean="0"/>
              <a:t>Мандрівка</a:t>
            </a:r>
            <a:r>
              <a:rPr lang="ru-RU" sz="2400" dirty="0" smtClean="0"/>
              <a:t> </a:t>
            </a:r>
            <a:r>
              <a:rPr lang="ru-RU" sz="2400" dirty="0" err="1" smtClean="0"/>
              <a:t>тіл</a:t>
            </a:r>
            <a:r>
              <a:rPr lang="ru-RU" sz="2400" dirty="0" smtClean="0"/>
              <a:t>», «</a:t>
            </a:r>
            <a:r>
              <a:rPr lang="ru-RU" sz="2400" dirty="0" err="1" smtClean="0"/>
              <a:t>Третя</a:t>
            </a:r>
            <a:r>
              <a:rPr lang="ru-RU" sz="2400" dirty="0" smtClean="0"/>
              <a:t> </a:t>
            </a:r>
            <a:r>
              <a:rPr lang="ru-RU" sz="2400" dirty="0" err="1" smtClean="0"/>
              <a:t>осінь</a:t>
            </a:r>
            <a:r>
              <a:rPr lang="ru-RU" sz="2400" dirty="0" smtClean="0"/>
              <a:t>», «</a:t>
            </a:r>
            <a:r>
              <a:rPr lang="ru-RU" sz="2400" dirty="0" err="1" smtClean="0"/>
              <a:t>Вірші</a:t>
            </a:r>
            <a:r>
              <a:rPr lang="ru-RU" sz="2400" dirty="0" smtClean="0"/>
              <a:t> </a:t>
            </a:r>
            <a:r>
              <a:rPr lang="ru-RU" sz="2400" dirty="0" err="1" smtClean="0"/>
              <a:t>кохання</a:t>
            </a:r>
            <a:r>
              <a:rPr lang="ru-RU" sz="2400" dirty="0" smtClean="0"/>
              <a:t> </a:t>
            </a:r>
            <a:r>
              <a:rPr lang="ru-RU" sz="2400" dirty="0" err="1" smtClean="0"/>
              <a:t>й</a:t>
            </a:r>
            <a:r>
              <a:rPr lang="ru-RU" sz="2400" dirty="0" smtClean="0"/>
              <a:t> </a:t>
            </a:r>
            <a:r>
              <a:rPr lang="ru-RU" sz="2400" dirty="0" err="1" smtClean="0"/>
              <a:t>молитви</a:t>
            </a:r>
            <a:r>
              <a:rPr lang="ru-RU" sz="2400" dirty="0" smtClean="0"/>
              <a:t>»;</a:t>
            </a:r>
            <a:br>
              <a:rPr lang="ru-RU" sz="2400" dirty="0" smtClean="0"/>
            </a:br>
            <a:r>
              <a:rPr lang="ru-RU" sz="2400" dirty="0" smtClean="0"/>
              <a:t> - </a:t>
            </a:r>
            <a:r>
              <a:rPr lang="ru-RU" sz="2400" dirty="0" smtClean="0"/>
              <a:t>автор </a:t>
            </a:r>
            <a:r>
              <a:rPr lang="ru-RU" sz="2400" dirty="0" err="1" smtClean="0"/>
              <a:t>постмодерних</a:t>
            </a:r>
            <a:r>
              <a:rPr lang="ru-RU" sz="2400" dirty="0" smtClean="0"/>
              <a:t> </a:t>
            </a:r>
            <a:r>
              <a:rPr lang="ru-RU" sz="2400" dirty="0" err="1" smtClean="0"/>
              <a:t>романів</a:t>
            </a:r>
            <a:r>
              <a:rPr lang="ru-RU" sz="2400" dirty="0" smtClean="0"/>
              <a:t> «</a:t>
            </a:r>
            <a:r>
              <a:rPr lang="ru-RU" sz="2400" dirty="0" err="1" smtClean="0"/>
              <a:t>Дві</a:t>
            </a:r>
            <a:r>
              <a:rPr lang="ru-RU" sz="2400" dirty="0" smtClean="0"/>
              <a:t> </a:t>
            </a:r>
            <a:r>
              <a:rPr lang="ru-RU" sz="2400" dirty="0" err="1" smtClean="0"/>
              <a:t>жінки</a:t>
            </a:r>
            <a:r>
              <a:rPr lang="ru-RU" sz="2400" dirty="0" smtClean="0"/>
              <a:t> Альберта», «Три </a:t>
            </a:r>
            <a:r>
              <a:rPr lang="ru-RU" sz="2400" dirty="0" err="1" smtClean="0"/>
              <a:t>романи</a:t>
            </a:r>
            <a:r>
              <a:rPr lang="ru-RU" sz="2400" dirty="0" smtClean="0"/>
              <a:t>», «</a:t>
            </a:r>
            <a:r>
              <a:rPr lang="ru-RU" sz="2400" dirty="0" err="1" smtClean="0"/>
              <a:t>Спомини</a:t>
            </a:r>
            <a:r>
              <a:rPr lang="ru-RU" sz="2400" dirty="0" smtClean="0"/>
              <a:t> в </a:t>
            </a:r>
            <a:r>
              <a:rPr lang="ru-RU" sz="2400" dirty="0" err="1" smtClean="0"/>
              <a:t>біографії</a:t>
            </a:r>
            <a:r>
              <a:rPr lang="ru-RU" sz="2400" dirty="0" smtClean="0"/>
              <a:t>»;</a:t>
            </a:r>
            <a:br>
              <a:rPr lang="ru-RU" sz="2400" dirty="0" smtClean="0"/>
            </a:br>
            <a:r>
              <a:rPr lang="ru-RU" sz="2400" dirty="0" smtClean="0"/>
              <a:t>-</a:t>
            </a:r>
            <a:r>
              <a:rPr lang="ru-RU" sz="2400" dirty="0" err="1" smtClean="0"/>
              <a:t>перекладач</a:t>
            </a:r>
            <a:r>
              <a:rPr lang="ru-RU" sz="2400" dirty="0" smtClean="0"/>
              <a:t> </a:t>
            </a:r>
            <a:r>
              <a:rPr lang="ru-RU" sz="2400" dirty="0" err="1" smtClean="0"/>
              <a:t>творів</a:t>
            </a:r>
            <a:r>
              <a:rPr lang="ru-RU" sz="2400" dirty="0" smtClean="0"/>
              <a:t> </a:t>
            </a:r>
            <a:r>
              <a:rPr lang="ru-RU" sz="2400" dirty="0" err="1" smtClean="0"/>
              <a:t>з</a:t>
            </a:r>
            <a:r>
              <a:rPr lang="ru-RU" sz="2400" dirty="0" smtClean="0"/>
              <a:t> </a:t>
            </a:r>
            <a:r>
              <a:rPr lang="ru-RU" sz="2400" dirty="0" err="1" smtClean="0"/>
              <a:t>англійської</a:t>
            </a:r>
            <a:r>
              <a:rPr lang="ru-RU" sz="2400" dirty="0" smtClean="0"/>
              <a:t> та </a:t>
            </a:r>
            <a:r>
              <a:rPr lang="ru-RU" sz="2400" dirty="0" err="1" smtClean="0"/>
              <a:t>іспанської</a:t>
            </a:r>
            <a:r>
              <a:rPr lang="ru-RU" sz="2400" dirty="0" smtClean="0"/>
              <a:t> </a:t>
            </a:r>
            <a:r>
              <a:rPr lang="ru-RU" sz="2400" dirty="0" err="1" smtClean="0"/>
              <a:t>мов</a:t>
            </a:r>
            <a:r>
              <a:rPr lang="ru-RU" sz="2400" dirty="0" smtClean="0"/>
              <a:t> </a:t>
            </a:r>
            <a:r>
              <a:rPr lang="ru-RU" sz="2400" dirty="0" err="1" smtClean="0"/>
              <a:t>українською</a:t>
            </a:r>
            <a:r>
              <a:rPr lang="ru-RU" sz="2400" dirty="0" smtClean="0"/>
              <a:t>, </a:t>
            </a:r>
            <a:r>
              <a:rPr lang="ru-RU" sz="2400" dirty="0" err="1" smtClean="0"/>
              <a:t>також</a:t>
            </a:r>
            <a:r>
              <a:rPr lang="ru-RU" sz="2400" dirty="0" smtClean="0"/>
              <a:t> </a:t>
            </a:r>
            <a:r>
              <a:rPr lang="ru-RU" sz="2400" dirty="0" err="1" smtClean="0"/>
              <a:t>переклав</a:t>
            </a:r>
            <a:r>
              <a:rPr lang="ru-RU" sz="2400" dirty="0" smtClean="0"/>
              <a:t> </a:t>
            </a:r>
            <a:r>
              <a:rPr lang="ru-RU" sz="2400" dirty="0" err="1" smtClean="0"/>
              <a:t>англійською</a:t>
            </a:r>
            <a:r>
              <a:rPr lang="ru-RU" sz="2400" dirty="0" smtClean="0"/>
              <a:t> </a:t>
            </a:r>
            <a:r>
              <a:rPr lang="ru-RU" sz="2400" dirty="0" err="1" smtClean="0"/>
              <a:t>мовою</a:t>
            </a:r>
            <a:r>
              <a:rPr lang="ru-RU" sz="2400" dirty="0" smtClean="0"/>
              <a:t> </a:t>
            </a:r>
            <a:r>
              <a:rPr lang="ru-RU" sz="2400" dirty="0" err="1" smtClean="0"/>
              <a:t>поезії</a:t>
            </a:r>
            <a:r>
              <a:rPr lang="ru-RU" sz="2400" dirty="0" smtClean="0"/>
              <a:t> </a:t>
            </a:r>
            <a:r>
              <a:rPr lang="ru-RU" sz="2400" dirty="0" err="1" smtClean="0"/>
              <a:t>Богдана-Ігоря</a:t>
            </a:r>
            <a:r>
              <a:rPr lang="ru-RU" sz="2400" dirty="0" smtClean="0"/>
              <a:t> Антонича та </a:t>
            </a:r>
            <a:r>
              <a:rPr lang="ru-RU" sz="2400" dirty="0" err="1" smtClean="0"/>
              <a:t>Івана</a:t>
            </a:r>
            <a:r>
              <a:rPr lang="ru-RU" sz="2400" dirty="0" smtClean="0"/>
              <a:t> </a:t>
            </a:r>
            <a:r>
              <a:rPr lang="ru-RU" sz="2400" dirty="0" smtClean="0"/>
              <a:t>Драча;</a:t>
            </a:r>
            <a:br>
              <a:rPr lang="ru-RU" sz="2400" dirty="0" smtClean="0"/>
            </a:br>
            <a:r>
              <a:rPr lang="ru-RU" sz="2400" dirty="0" smtClean="0"/>
              <a:t> - </a:t>
            </a:r>
            <a:r>
              <a:rPr lang="ru-RU" sz="2400" dirty="0" err="1" smtClean="0"/>
              <a:t>виступає</a:t>
            </a:r>
            <a:r>
              <a:rPr lang="ru-RU" sz="2400" dirty="0" smtClean="0"/>
              <a:t> </a:t>
            </a:r>
            <a:r>
              <a:rPr lang="ru-RU" sz="2400" dirty="0" smtClean="0"/>
              <a:t>як драматург, </a:t>
            </a:r>
            <a:r>
              <a:rPr lang="ru-RU" sz="2400" dirty="0" err="1" smtClean="0"/>
              <a:t>театрознавець</a:t>
            </a:r>
            <a:r>
              <a:rPr lang="ru-RU" sz="2400" dirty="0" smtClean="0"/>
              <a:t>, </a:t>
            </a:r>
            <a:r>
              <a:rPr lang="ru-RU" sz="2400" dirty="0" smtClean="0"/>
              <a:t>критик.</a:t>
            </a:r>
            <a:r>
              <a:rPr lang="ru-RU" dirty="0" smtClean="0"/>
              <a:t/>
            </a:r>
            <a:br>
              <a:rPr lang="ru-RU" dirty="0" smtClean="0"/>
            </a:br>
            <a:endParaRPr lang="ru-RU" dirty="0"/>
          </a:p>
        </p:txBody>
      </p:sp>
      <p:pic>
        <p:nvPicPr>
          <p:cNvPr id="104450" name="Picture 2" descr="http://www.day.kiev.ua/sites/default/files/main/openpublish_article/20110902/4155-23-4.jpg"/>
          <p:cNvPicPr>
            <a:picLocks noChangeAspect="1" noChangeArrowheads="1"/>
          </p:cNvPicPr>
          <p:nvPr/>
        </p:nvPicPr>
        <p:blipFill>
          <a:blip r:embed="rId2" cstate="print"/>
          <a:srcRect/>
          <a:stretch>
            <a:fillRect/>
          </a:stretch>
        </p:blipFill>
        <p:spPr bwMode="auto">
          <a:xfrm>
            <a:off x="0" y="0"/>
            <a:ext cx="3475342" cy="428625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86116" y="274320"/>
            <a:ext cx="5857884" cy="6583680"/>
          </a:xfrm>
        </p:spPr>
        <p:txBody>
          <a:bodyPr>
            <a:noAutofit/>
          </a:bodyPr>
          <a:lstStyle/>
          <a:p>
            <a:r>
              <a:rPr lang="ru-RU" sz="2000" b="1" dirty="0" smtClean="0"/>
              <a:t>Богдан </a:t>
            </a:r>
            <a:r>
              <a:rPr lang="ru-RU" sz="2000" b="1" dirty="0" err="1" smtClean="0"/>
              <a:t>Рубчак</a:t>
            </a:r>
            <a:r>
              <a:rPr lang="ru-RU" sz="2000" b="1" dirty="0" smtClean="0"/>
              <a:t> </a:t>
            </a:r>
            <a:r>
              <a:rPr lang="ru-RU" sz="2000" b="1" dirty="0" smtClean="0"/>
              <a:t/>
            </a:r>
            <a:br>
              <a:rPr lang="ru-RU" sz="2000" b="1" dirty="0" smtClean="0"/>
            </a:br>
            <a:r>
              <a:rPr lang="ru-RU" sz="2000" b="1" dirty="0" smtClean="0"/>
              <a:t>-</a:t>
            </a:r>
            <a:r>
              <a:rPr lang="ru-RU" sz="2000" dirty="0" err="1" smtClean="0"/>
              <a:t>народився</a:t>
            </a:r>
            <a:r>
              <a:rPr lang="ru-RU" sz="2000" dirty="0" smtClean="0"/>
              <a:t> </a:t>
            </a:r>
            <a:r>
              <a:rPr lang="ru-RU" sz="2000" dirty="0" smtClean="0"/>
              <a:t>1935 року в </a:t>
            </a:r>
            <a:r>
              <a:rPr lang="ru-RU" sz="2000" dirty="0" err="1" smtClean="0"/>
              <a:t>Калуші</a:t>
            </a:r>
            <a:r>
              <a:rPr lang="ru-RU" sz="2000" dirty="0" smtClean="0"/>
              <a:t> на </a:t>
            </a:r>
            <a:r>
              <a:rPr lang="ru-RU" sz="2000" dirty="0" err="1" smtClean="0"/>
              <a:t>Івано</a:t>
            </a:r>
            <a:r>
              <a:rPr lang="ru-RU" sz="2000" dirty="0" smtClean="0"/>
              <a:t>- </a:t>
            </a:r>
            <a:r>
              <a:rPr lang="ru-RU" sz="2000" dirty="0" err="1" smtClean="0"/>
              <a:t>Франківщині</a:t>
            </a:r>
            <a:r>
              <a:rPr lang="ru-RU" sz="2000" dirty="0" smtClean="0"/>
              <a:t>;</a:t>
            </a:r>
            <a:br>
              <a:rPr lang="ru-RU" sz="2000" dirty="0" smtClean="0"/>
            </a:br>
            <a:r>
              <a:rPr lang="ru-RU" sz="2000" dirty="0" smtClean="0"/>
              <a:t>- </a:t>
            </a:r>
            <a:r>
              <a:rPr lang="ru-RU" sz="2000" dirty="0" smtClean="0"/>
              <a:t>Хлопцем </a:t>
            </a:r>
            <a:r>
              <a:rPr lang="ru-RU" sz="2000" dirty="0" err="1" smtClean="0"/>
              <a:t>виїхав</a:t>
            </a:r>
            <a:r>
              <a:rPr lang="ru-RU" sz="2000" dirty="0" smtClean="0"/>
              <a:t> </a:t>
            </a:r>
            <a:r>
              <a:rPr lang="ru-RU" sz="2000" dirty="0" err="1" smtClean="0"/>
              <a:t>з</a:t>
            </a:r>
            <a:r>
              <a:rPr lang="ru-RU" sz="2000" dirty="0" smtClean="0"/>
              <a:t> </a:t>
            </a:r>
            <a:r>
              <a:rPr lang="ru-RU" sz="2000" dirty="0" err="1" smtClean="0"/>
              <a:t>матір’ю</a:t>
            </a:r>
            <a:r>
              <a:rPr lang="ru-RU" sz="2000" dirty="0" smtClean="0"/>
              <a:t> до Америки, в 1948 </a:t>
            </a:r>
            <a:r>
              <a:rPr lang="ru-RU" sz="2000" dirty="0" err="1" smtClean="0"/>
              <a:t>році</a:t>
            </a:r>
            <a:r>
              <a:rPr lang="ru-RU" sz="2000" dirty="0" smtClean="0"/>
              <a:t> </a:t>
            </a:r>
            <a:r>
              <a:rPr lang="ru-RU" sz="2000" dirty="0" err="1" smtClean="0"/>
              <a:t>оселився</a:t>
            </a:r>
            <a:r>
              <a:rPr lang="ru-RU" sz="2000" dirty="0" smtClean="0"/>
              <a:t> в </a:t>
            </a:r>
            <a:r>
              <a:rPr lang="ru-RU" sz="2000" dirty="0" smtClean="0"/>
              <a:t>Чикаго;</a:t>
            </a:r>
            <a:br>
              <a:rPr lang="ru-RU" sz="2000" dirty="0" smtClean="0"/>
            </a:br>
            <a:r>
              <a:rPr lang="ru-RU" sz="2000" dirty="0" smtClean="0"/>
              <a:t>-</a:t>
            </a:r>
            <a:r>
              <a:rPr lang="ru-RU" sz="2000" dirty="0" smtClean="0"/>
              <a:t> </a:t>
            </a:r>
            <a:r>
              <a:rPr lang="ru-RU" sz="2000" dirty="0" err="1" smtClean="0"/>
              <a:t>Закінчив</a:t>
            </a:r>
            <a:r>
              <a:rPr lang="ru-RU" sz="2000" dirty="0" smtClean="0"/>
              <a:t> </a:t>
            </a:r>
            <a:r>
              <a:rPr lang="ru-RU" sz="2000" dirty="0" err="1" smtClean="0"/>
              <a:t>Ротгерський</a:t>
            </a:r>
            <a:r>
              <a:rPr lang="ru-RU" sz="2000" dirty="0" smtClean="0"/>
              <a:t> </a:t>
            </a:r>
            <a:r>
              <a:rPr lang="ru-RU" sz="2000" dirty="0" err="1" smtClean="0"/>
              <a:t>університет</a:t>
            </a:r>
            <a:r>
              <a:rPr lang="ru-RU" sz="2000" dirty="0" smtClean="0"/>
              <a:t>, </a:t>
            </a:r>
            <a:r>
              <a:rPr lang="ru-RU" sz="2000" dirty="0" err="1" smtClean="0"/>
              <a:t>захистив</a:t>
            </a:r>
            <a:r>
              <a:rPr lang="ru-RU" sz="2000" dirty="0" smtClean="0"/>
              <a:t> </a:t>
            </a:r>
            <a:r>
              <a:rPr lang="ru-RU" sz="2000" dirty="0" err="1" smtClean="0"/>
              <a:t>докторську</a:t>
            </a:r>
            <a:r>
              <a:rPr lang="ru-RU" sz="2000" dirty="0" smtClean="0"/>
              <a:t> </a:t>
            </a:r>
            <a:r>
              <a:rPr lang="ru-RU" sz="2000" dirty="0" err="1" smtClean="0"/>
              <a:t>дисертацію</a:t>
            </a:r>
            <a:r>
              <a:rPr lang="ru-RU" sz="2000" dirty="0" smtClean="0"/>
              <a:t>. </a:t>
            </a:r>
            <a:r>
              <a:rPr lang="ru-RU" sz="2000" dirty="0" err="1" smtClean="0"/>
              <a:t>Працює</a:t>
            </a:r>
            <a:r>
              <a:rPr lang="ru-RU" sz="2000" dirty="0" smtClean="0"/>
              <a:t> </a:t>
            </a:r>
            <a:r>
              <a:rPr lang="ru-RU" sz="2000" dirty="0" err="1" smtClean="0"/>
              <a:t>професором</a:t>
            </a:r>
            <a:r>
              <a:rPr lang="ru-RU" sz="2000" dirty="0" smtClean="0"/>
              <a:t> </a:t>
            </a:r>
            <a:r>
              <a:rPr lang="ru-RU" sz="2000" dirty="0" err="1" smtClean="0"/>
              <a:t>слов’янських</a:t>
            </a:r>
            <a:r>
              <a:rPr lang="ru-RU" sz="2000" dirty="0" smtClean="0"/>
              <a:t> </a:t>
            </a:r>
            <a:r>
              <a:rPr lang="ru-RU" sz="2000" dirty="0" err="1" smtClean="0"/>
              <a:t>мов</a:t>
            </a:r>
            <a:r>
              <a:rPr lang="ru-RU" sz="2000" dirty="0" smtClean="0"/>
              <a:t> </a:t>
            </a:r>
            <a:r>
              <a:rPr lang="ru-RU" sz="2000" dirty="0" err="1" smtClean="0"/>
              <a:t>і</a:t>
            </a:r>
            <a:r>
              <a:rPr lang="ru-RU" sz="2000" dirty="0" smtClean="0"/>
              <a:t> </a:t>
            </a:r>
            <a:r>
              <a:rPr lang="ru-RU" sz="2000" dirty="0" err="1" smtClean="0"/>
              <a:t>літератур</a:t>
            </a:r>
            <a:r>
              <a:rPr lang="ru-RU" sz="2000" dirty="0" smtClean="0"/>
              <a:t> в </a:t>
            </a:r>
            <a:r>
              <a:rPr lang="ru-RU" sz="2000" dirty="0" err="1" smtClean="0"/>
              <a:t>Іллінойському</a:t>
            </a:r>
            <a:r>
              <a:rPr lang="ru-RU" sz="2000" dirty="0" smtClean="0"/>
              <a:t> </a:t>
            </a:r>
            <a:r>
              <a:rPr lang="ru-RU" sz="2000" dirty="0" err="1" smtClean="0"/>
              <a:t>університеті</a:t>
            </a:r>
            <a:r>
              <a:rPr lang="ru-RU" sz="2000" dirty="0" smtClean="0"/>
              <a:t>;</a:t>
            </a:r>
            <a:br>
              <a:rPr lang="ru-RU" sz="2000" dirty="0" smtClean="0"/>
            </a:br>
            <a:r>
              <a:rPr lang="ru-RU" sz="2000" dirty="0" smtClean="0"/>
              <a:t>-</a:t>
            </a:r>
            <a:r>
              <a:rPr lang="ru-RU" sz="2000" dirty="0" smtClean="0"/>
              <a:t> </a:t>
            </a:r>
            <a:r>
              <a:rPr lang="ru-RU" sz="2000" dirty="0" smtClean="0"/>
              <a:t>Перша </a:t>
            </a:r>
            <a:r>
              <a:rPr lang="ru-RU" sz="2000" dirty="0" err="1" smtClean="0"/>
              <a:t>збірка</a:t>
            </a:r>
            <a:r>
              <a:rPr lang="ru-RU" sz="2000" dirty="0" smtClean="0"/>
              <a:t> «</a:t>
            </a:r>
            <a:r>
              <a:rPr lang="ru-RU" sz="2000" dirty="0" err="1" smtClean="0"/>
              <a:t>Камінний</a:t>
            </a:r>
            <a:r>
              <a:rPr lang="ru-RU" sz="2000" dirty="0" smtClean="0"/>
              <a:t> сад» (1956</a:t>
            </a:r>
            <a:r>
              <a:rPr lang="ru-RU" sz="2000" dirty="0" smtClean="0"/>
              <a:t>).</a:t>
            </a:r>
            <a:br>
              <a:rPr lang="ru-RU" sz="2000" dirty="0" smtClean="0"/>
            </a:br>
            <a:r>
              <a:rPr lang="ru-RU" sz="2000" dirty="0" smtClean="0"/>
              <a:t>-</a:t>
            </a:r>
            <a:r>
              <a:rPr lang="ru-RU" sz="2000" dirty="0" smtClean="0"/>
              <a:t> </a:t>
            </a:r>
            <a:r>
              <a:rPr lang="ru-RU" sz="2000" dirty="0" err="1" smtClean="0"/>
              <a:t>Згодом</a:t>
            </a:r>
            <a:r>
              <a:rPr lang="ru-RU" sz="2000" dirty="0" smtClean="0"/>
              <a:t> </a:t>
            </a:r>
            <a:r>
              <a:rPr lang="ru-RU" sz="2000" dirty="0" err="1" smtClean="0"/>
              <a:t>побачили</a:t>
            </a:r>
            <a:r>
              <a:rPr lang="ru-RU" sz="2000" dirty="0" smtClean="0"/>
              <a:t> </a:t>
            </a:r>
            <a:r>
              <a:rPr lang="ru-RU" sz="2000" dirty="0" err="1" smtClean="0"/>
              <a:t>світ</a:t>
            </a:r>
            <a:r>
              <a:rPr lang="ru-RU" sz="2000" dirty="0" smtClean="0"/>
              <a:t> </a:t>
            </a:r>
            <a:r>
              <a:rPr lang="ru-RU" sz="2000" dirty="0" err="1" smtClean="0"/>
              <a:t>збірки</a:t>
            </a:r>
            <a:r>
              <a:rPr lang="ru-RU" sz="2000" dirty="0" smtClean="0"/>
              <a:t> «</a:t>
            </a:r>
            <a:r>
              <a:rPr lang="ru-RU" sz="2000" dirty="0" err="1" smtClean="0"/>
              <a:t>Промениста</a:t>
            </a:r>
            <a:r>
              <a:rPr lang="ru-RU" sz="2000" dirty="0" smtClean="0"/>
              <a:t> </a:t>
            </a:r>
            <a:r>
              <a:rPr lang="ru-RU" sz="2000" dirty="0" err="1" smtClean="0"/>
              <a:t>зрада</a:t>
            </a:r>
            <a:r>
              <a:rPr lang="ru-RU" sz="2000" dirty="0" smtClean="0"/>
              <a:t>», «</a:t>
            </a:r>
            <a:r>
              <a:rPr lang="ru-RU" sz="2000" dirty="0" err="1" smtClean="0"/>
              <a:t>Дівчина</a:t>
            </a:r>
            <a:r>
              <a:rPr lang="ru-RU" sz="2000" dirty="0" smtClean="0"/>
              <a:t> без </a:t>
            </a:r>
            <a:r>
              <a:rPr lang="ru-RU" sz="2000" dirty="0" err="1" smtClean="0"/>
              <a:t>країни</a:t>
            </a:r>
            <a:r>
              <a:rPr lang="ru-RU" sz="2000" dirty="0" smtClean="0"/>
              <a:t>», «</a:t>
            </a:r>
            <a:r>
              <a:rPr lang="ru-RU" sz="2000" dirty="0" err="1" smtClean="0"/>
              <a:t>Особиста</a:t>
            </a:r>
            <a:r>
              <a:rPr lang="ru-RU" sz="2000" dirty="0" smtClean="0"/>
              <a:t> </a:t>
            </a:r>
            <a:r>
              <a:rPr lang="ru-RU" sz="2000" dirty="0" err="1" smtClean="0"/>
              <a:t>Кліо</a:t>
            </a:r>
            <a:r>
              <a:rPr lang="ru-RU" sz="2000" dirty="0" smtClean="0"/>
              <a:t>», «Марену </a:t>
            </a:r>
            <a:r>
              <a:rPr lang="ru-RU" sz="2000" dirty="0" err="1" smtClean="0"/>
              <a:t>топити</a:t>
            </a:r>
            <a:r>
              <a:rPr lang="ru-RU" sz="2000" dirty="0" smtClean="0"/>
              <a:t>». Книга </a:t>
            </a:r>
            <a:r>
              <a:rPr lang="ru-RU" sz="2000" dirty="0" err="1" smtClean="0"/>
              <a:t>вибраного</a:t>
            </a:r>
            <a:r>
              <a:rPr lang="ru-RU" sz="2000" dirty="0" smtClean="0"/>
              <a:t> «</a:t>
            </a:r>
            <a:r>
              <a:rPr lang="ru-RU" sz="2000" dirty="0" err="1" smtClean="0"/>
              <a:t>Крило</a:t>
            </a:r>
            <a:r>
              <a:rPr lang="ru-RU" sz="2000" dirty="0" smtClean="0"/>
              <a:t> </a:t>
            </a:r>
            <a:r>
              <a:rPr lang="ru-RU" sz="2000" dirty="0" err="1" smtClean="0"/>
              <a:t>Ікарове</a:t>
            </a:r>
            <a:r>
              <a:rPr lang="ru-RU" sz="2000" dirty="0" smtClean="0"/>
              <a:t>» (1991) </a:t>
            </a:r>
            <a:r>
              <a:rPr lang="ru-RU" sz="2000" dirty="0" err="1" smtClean="0"/>
              <a:t>вийшла</a:t>
            </a:r>
            <a:r>
              <a:rPr lang="ru-RU" sz="2000" dirty="0" smtClean="0"/>
              <a:t> в </a:t>
            </a:r>
            <a:r>
              <a:rPr lang="ru-RU" sz="2000" dirty="0" err="1" smtClean="0"/>
              <a:t>Києві</a:t>
            </a:r>
            <a:r>
              <a:rPr lang="ru-RU" sz="2000" dirty="0" smtClean="0"/>
              <a:t>;</a:t>
            </a:r>
            <a:r>
              <a:rPr lang="ru-RU" sz="2000" dirty="0" smtClean="0"/>
              <a:t/>
            </a:r>
            <a:br>
              <a:rPr lang="ru-RU" sz="2000" dirty="0" smtClean="0"/>
            </a:br>
            <a:r>
              <a:rPr lang="ru-RU" sz="2000" dirty="0" smtClean="0"/>
              <a:t>-</a:t>
            </a:r>
            <a:r>
              <a:rPr lang="ru-RU" sz="2000" dirty="0" smtClean="0"/>
              <a:t> </a:t>
            </a:r>
            <a:r>
              <a:rPr lang="ru-RU" sz="2000" dirty="0" err="1" smtClean="0"/>
              <a:t>Пише</a:t>
            </a:r>
            <a:r>
              <a:rPr lang="ru-RU" sz="2000" dirty="0" smtClean="0"/>
              <a:t> </a:t>
            </a:r>
            <a:r>
              <a:rPr lang="ru-RU" sz="2000" dirty="0" err="1" smtClean="0"/>
              <a:t>поезії</a:t>
            </a:r>
            <a:r>
              <a:rPr lang="ru-RU" sz="2000" dirty="0" smtClean="0"/>
              <a:t> </a:t>
            </a:r>
            <a:r>
              <a:rPr lang="ru-RU" sz="2000" dirty="0" err="1" smtClean="0"/>
              <a:t>й</a:t>
            </a:r>
            <a:r>
              <a:rPr lang="ru-RU" sz="2000" dirty="0" smtClean="0"/>
              <a:t> </a:t>
            </a:r>
            <a:r>
              <a:rPr lang="ru-RU" sz="2000" dirty="0" err="1" smtClean="0"/>
              <a:t>англійською</a:t>
            </a:r>
            <a:r>
              <a:rPr lang="ru-RU" sz="2000" dirty="0" smtClean="0"/>
              <a:t> </a:t>
            </a:r>
            <a:r>
              <a:rPr lang="ru-RU" sz="2000" dirty="0" err="1" smtClean="0"/>
              <a:t>мовою</a:t>
            </a:r>
            <a:r>
              <a:rPr lang="ru-RU" sz="2000" dirty="0" smtClean="0"/>
              <a:t>. </a:t>
            </a:r>
            <a:r>
              <a:rPr lang="ru-RU" sz="2000" dirty="0" err="1" smtClean="0"/>
              <a:t>Українською</a:t>
            </a:r>
            <a:r>
              <a:rPr lang="ru-RU" sz="2000" dirty="0" smtClean="0"/>
              <a:t> </a:t>
            </a:r>
            <a:r>
              <a:rPr lang="ru-RU" sz="2000" dirty="0" err="1" smtClean="0"/>
              <a:t>мовою</a:t>
            </a:r>
            <a:r>
              <a:rPr lang="ru-RU" sz="2000" dirty="0" smtClean="0"/>
              <a:t> </a:t>
            </a:r>
            <a:r>
              <a:rPr lang="ru-RU" sz="2000" dirty="0" err="1" smtClean="0"/>
              <a:t>Рубчак</a:t>
            </a:r>
            <a:r>
              <a:rPr lang="ru-RU" sz="2000" dirty="0" smtClean="0"/>
              <a:t> </a:t>
            </a:r>
            <a:r>
              <a:rPr lang="ru-RU" sz="2000" dirty="0" err="1" smtClean="0"/>
              <a:t>переклав</a:t>
            </a:r>
            <a:r>
              <a:rPr lang="ru-RU" sz="2000" dirty="0" smtClean="0"/>
              <a:t> твори Германа Гессе, </a:t>
            </a:r>
            <a:r>
              <a:rPr lang="ru-RU" sz="2000" dirty="0" err="1" smtClean="0"/>
              <a:t>Райнера</a:t>
            </a:r>
            <a:r>
              <a:rPr lang="ru-RU" sz="2000" dirty="0" smtClean="0"/>
              <a:t> </a:t>
            </a:r>
            <a:r>
              <a:rPr lang="ru-RU" sz="2000" dirty="0" err="1" smtClean="0"/>
              <a:t>Марії</a:t>
            </a:r>
            <a:r>
              <a:rPr lang="ru-RU" sz="2000" dirty="0" smtClean="0"/>
              <a:t> </a:t>
            </a:r>
            <a:r>
              <a:rPr lang="ru-RU" sz="2000" dirty="0" err="1" smtClean="0"/>
              <a:t>Рільке</a:t>
            </a:r>
            <a:r>
              <a:rPr lang="ru-RU" sz="2000" dirty="0" smtClean="0"/>
              <a:t>, </a:t>
            </a:r>
            <a:r>
              <a:rPr lang="ru-RU" sz="2000" dirty="0" err="1" smtClean="0"/>
              <a:t>Пауля</a:t>
            </a:r>
            <a:r>
              <a:rPr lang="ru-RU" sz="2000" dirty="0" smtClean="0"/>
              <a:t> </a:t>
            </a:r>
            <a:r>
              <a:rPr lang="ru-RU" sz="2000" dirty="0" err="1" smtClean="0"/>
              <a:t>Целана</a:t>
            </a:r>
            <a:r>
              <a:rPr lang="ru-RU" sz="2000" dirty="0" smtClean="0"/>
              <a:t>, Роберта </a:t>
            </a:r>
            <a:r>
              <a:rPr lang="ru-RU" sz="2000" dirty="0" err="1" smtClean="0"/>
              <a:t>Стівенсона</a:t>
            </a:r>
            <a:r>
              <a:rPr lang="ru-RU" sz="2000" dirty="0" smtClean="0"/>
              <a:t> та </a:t>
            </a:r>
            <a:r>
              <a:rPr lang="ru-RU" sz="2000" dirty="0" err="1" smtClean="0"/>
              <a:t>інших</a:t>
            </a:r>
            <a:r>
              <a:rPr lang="ru-RU" sz="2000" dirty="0" smtClean="0"/>
              <a:t>;</a:t>
            </a:r>
            <a:br>
              <a:rPr lang="ru-RU" sz="2000" dirty="0" smtClean="0"/>
            </a:br>
            <a:r>
              <a:rPr lang="ru-RU" sz="2000" dirty="0" smtClean="0"/>
              <a:t> </a:t>
            </a:r>
            <a:r>
              <a:rPr lang="ru-RU" sz="2000" dirty="0" err="1" smtClean="0"/>
              <a:t>Відомий</a:t>
            </a:r>
            <a:r>
              <a:rPr lang="ru-RU" sz="2000" dirty="0" smtClean="0"/>
              <a:t> як </a:t>
            </a:r>
            <a:r>
              <a:rPr lang="ru-RU" sz="2000" dirty="0" err="1" smtClean="0"/>
              <a:t>літературознавець</a:t>
            </a:r>
            <a:r>
              <a:rPr lang="ru-RU" sz="2000" dirty="0" smtClean="0"/>
              <a:t>, </a:t>
            </a:r>
            <a:r>
              <a:rPr lang="ru-RU" sz="2000" dirty="0" err="1" smtClean="0"/>
              <a:t>досліджував</a:t>
            </a:r>
            <a:r>
              <a:rPr lang="ru-RU" sz="2000" dirty="0" smtClean="0"/>
              <a:t> </a:t>
            </a:r>
            <a:r>
              <a:rPr lang="ru-RU" sz="2000" dirty="0" err="1" smtClean="0"/>
              <a:t>творчість</a:t>
            </a:r>
            <a:r>
              <a:rPr lang="ru-RU" sz="2000" dirty="0" smtClean="0"/>
              <a:t> Тараса </a:t>
            </a:r>
            <a:r>
              <a:rPr lang="ru-RU" sz="2000" dirty="0" err="1" smtClean="0"/>
              <a:t>Шевченка</a:t>
            </a:r>
            <a:r>
              <a:rPr lang="ru-RU" sz="2000" dirty="0" smtClean="0"/>
              <a:t>, </a:t>
            </a:r>
            <a:r>
              <a:rPr lang="ru-RU" sz="2000" dirty="0" err="1" smtClean="0"/>
              <a:t>Михайла</a:t>
            </a:r>
            <a:r>
              <a:rPr lang="ru-RU" sz="2000" dirty="0" smtClean="0"/>
              <a:t> </a:t>
            </a:r>
            <a:r>
              <a:rPr lang="ru-RU" sz="2000" dirty="0" err="1" smtClean="0"/>
              <a:t>Коцюбинського</a:t>
            </a:r>
            <a:r>
              <a:rPr lang="ru-RU" sz="2000" dirty="0" smtClean="0"/>
              <a:t>, </a:t>
            </a:r>
            <a:r>
              <a:rPr lang="ru-RU" sz="2000" dirty="0" err="1" smtClean="0"/>
              <a:t>Богдана-Ігоря</a:t>
            </a:r>
            <a:r>
              <a:rPr lang="ru-RU" sz="2000" dirty="0" smtClean="0"/>
              <a:t> </a:t>
            </a:r>
            <a:r>
              <a:rPr lang="ru-RU" sz="2000" dirty="0" err="1" smtClean="0"/>
              <a:t>Лнтонича</a:t>
            </a:r>
            <a:r>
              <a:rPr lang="ru-RU" sz="2000" dirty="0" smtClean="0"/>
              <a:t>.</a:t>
            </a:r>
            <a:br>
              <a:rPr lang="ru-RU" sz="2000" dirty="0" smtClean="0"/>
            </a:br>
            <a:endParaRPr lang="ru-RU" sz="2000" dirty="0"/>
          </a:p>
        </p:txBody>
      </p:sp>
      <p:pic>
        <p:nvPicPr>
          <p:cNvPr id="103426" name="Picture 2" descr="http://litakcent.com/wp-content/uploads/2008/09/371.jpg"/>
          <p:cNvPicPr>
            <a:picLocks noChangeAspect="1" noChangeArrowheads="1"/>
          </p:cNvPicPr>
          <p:nvPr/>
        </p:nvPicPr>
        <p:blipFill>
          <a:blip r:embed="rId2" cstate="print"/>
          <a:srcRect/>
          <a:stretch>
            <a:fillRect/>
          </a:stretch>
        </p:blipFill>
        <p:spPr bwMode="auto">
          <a:xfrm>
            <a:off x="0" y="0"/>
            <a:ext cx="3167721" cy="414338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6182" y="0"/>
            <a:ext cx="5214974" cy="6858000"/>
          </a:xfrm>
        </p:spPr>
        <p:txBody>
          <a:bodyPr>
            <a:normAutofit fontScale="90000"/>
          </a:bodyPr>
          <a:lstStyle/>
          <a:p>
            <a:r>
              <a:rPr lang="ru-RU" sz="2200" b="1" dirty="0" err="1" smtClean="0"/>
              <a:t>Юрій</a:t>
            </a:r>
            <a:r>
              <a:rPr lang="ru-RU" sz="2200" b="1" dirty="0" smtClean="0"/>
              <a:t> </a:t>
            </a:r>
            <a:r>
              <a:rPr lang="ru-RU" sz="2200" b="1" dirty="0" err="1" smtClean="0"/>
              <a:t>Тарнавський</a:t>
            </a:r>
            <a:r>
              <a:rPr lang="ru-RU" sz="2200" b="1" dirty="0" smtClean="0"/>
              <a:t> </a:t>
            </a:r>
            <a:r>
              <a:rPr lang="ru-RU" sz="2200" dirty="0" err="1" smtClean="0"/>
              <a:t>народився</a:t>
            </a:r>
            <a:r>
              <a:rPr lang="ru-RU" sz="2200" dirty="0" smtClean="0"/>
              <a:t> 1934 року в </a:t>
            </a:r>
            <a:r>
              <a:rPr lang="ru-RU" sz="2200" dirty="0" err="1" smtClean="0"/>
              <a:t>місті</a:t>
            </a:r>
            <a:r>
              <a:rPr lang="ru-RU" sz="2200" dirty="0" smtClean="0"/>
              <a:t> Турка на </a:t>
            </a:r>
            <a:r>
              <a:rPr lang="ru-RU" sz="2200" dirty="0" err="1" smtClean="0"/>
              <a:t>Львівщині</a:t>
            </a:r>
            <a:r>
              <a:rPr lang="ru-RU" sz="2200" dirty="0" smtClean="0"/>
              <a:t>;</a:t>
            </a:r>
            <a:br>
              <a:rPr lang="ru-RU" sz="2200" dirty="0" smtClean="0"/>
            </a:br>
            <a:r>
              <a:rPr lang="ru-RU" sz="2200" dirty="0" smtClean="0"/>
              <a:t>-</a:t>
            </a:r>
            <a:r>
              <a:rPr lang="ru-RU" sz="2200" dirty="0" smtClean="0"/>
              <a:t> </a:t>
            </a:r>
            <a:r>
              <a:rPr lang="ru-RU" sz="2200" dirty="0" smtClean="0"/>
              <a:t>З родиною </a:t>
            </a:r>
            <a:r>
              <a:rPr lang="ru-RU" sz="2200" dirty="0" err="1" smtClean="0"/>
              <a:t>виїхав</a:t>
            </a:r>
            <a:r>
              <a:rPr lang="ru-RU" sz="2200" dirty="0" smtClean="0"/>
              <a:t> до </a:t>
            </a:r>
            <a:r>
              <a:rPr lang="ru-RU" sz="2200" dirty="0" err="1" smtClean="0"/>
              <a:t>Німеччини</a:t>
            </a:r>
            <a:r>
              <a:rPr lang="ru-RU" sz="2200" dirty="0" smtClean="0"/>
              <a:t>;</a:t>
            </a:r>
            <a:br>
              <a:rPr lang="ru-RU" sz="2200" dirty="0" smtClean="0"/>
            </a:br>
            <a:r>
              <a:rPr lang="ru-RU" sz="2200" dirty="0" smtClean="0"/>
              <a:t> -1952 </a:t>
            </a:r>
            <a:r>
              <a:rPr lang="ru-RU" sz="2200" dirty="0" smtClean="0"/>
              <a:t>року </a:t>
            </a:r>
            <a:r>
              <a:rPr lang="ru-RU" sz="2200" dirty="0" err="1" smtClean="0"/>
              <a:t>оселився</a:t>
            </a:r>
            <a:r>
              <a:rPr lang="ru-RU" sz="2200" dirty="0" smtClean="0"/>
              <a:t> в </a:t>
            </a:r>
            <a:r>
              <a:rPr lang="ru-RU" sz="2200" dirty="0" err="1" smtClean="0"/>
              <a:t>Америці</a:t>
            </a:r>
            <a:r>
              <a:rPr lang="ru-RU" sz="2200" dirty="0" smtClean="0"/>
              <a:t>;</a:t>
            </a:r>
            <a:br>
              <a:rPr lang="ru-RU" sz="2200" dirty="0" smtClean="0"/>
            </a:br>
            <a:r>
              <a:rPr lang="ru-RU" sz="2200" dirty="0" smtClean="0"/>
              <a:t>-</a:t>
            </a:r>
            <a:r>
              <a:rPr lang="ru-RU" sz="2200" dirty="0" smtClean="0"/>
              <a:t> </a:t>
            </a:r>
            <a:r>
              <a:rPr lang="ru-RU" sz="2200" dirty="0" err="1" smtClean="0"/>
              <a:t>навчався</a:t>
            </a:r>
            <a:r>
              <a:rPr lang="ru-RU" sz="2200" dirty="0" smtClean="0"/>
              <a:t> </a:t>
            </a:r>
            <a:r>
              <a:rPr lang="ru-RU" sz="2200" dirty="0" err="1" smtClean="0"/>
              <a:t>в</a:t>
            </a:r>
            <a:r>
              <a:rPr lang="ru-RU" sz="2200" dirty="0" smtClean="0"/>
              <a:t> </a:t>
            </a:r>
            <a:r>
              <a:rPr lang="ru-RU" sz="2200" dirty="0" err="1" smtClean="0"/>
              <a:t>Нью-Джерському</a:t>
            </a:r>
            <a:r>
              <a:rPr lang="ru-RU" sz="2200" dirty="0" smtClean="0"/>
              <a:t> </a:t>
            </a:r>
            <a:r>
              <a:rPr lang="ru-RU" sz="2200" dirty="0" err="1" smtClean="0"/>
              <a:t>технологічному</a:t>
            </a:r>
            <a:r>
              <a:rPr lang="ru-RU" sz="2200" dirty="0" smtClean="0"/>
              <a:t> </a:t>
            </a:r>
            <a:r>
              <a:rPr lang="ru-RU" sz="2200" dirty="0" err="1" smtClean="0"/>
              <a:t>інституті</a:t>
            </a:r>
            <a:r>
              <a:rPr lang="ru-RU" sz="2200" dirty="0" smtClean="0"/>
              <a:t> та в </a:t>
            </a:r>
            <a:r>
              <a:rPr lang="ru-RU" sz="2200" dirty="0" err="1" smtClean="0"/>
              <a:t>Нью-Йоркському</a:t>
            </a:r>
            <a:r>
              <a:rPr lang="ru-RU" sz="2200" dirty="0" smtClean="0"/>
              <a:t> </a:t>
            </a:r>
            <a:r>
              <a:rPr lang="ru-RU" sz="2200" dirty="0" err="1" smtClean="0"/>
              <a:t>університеті</a:t>
            </a:r>
            <a:r>
              <a:rPr lang="ru-RU" sz="2200" dirty="0" smtClean="0"/>
              <a:t>, </a:t>
            </a:r>
            <a:r>
              <a:rPr lang="ru-RU" sz="2200" dirty="0" err="1" smtClean="0"/>
              <a:t>захистив</a:t>
            </a:r>
            <a:r>
              <a:rPr lang="ru-RU" sz="2200" dirty="0" smtClean="0"/>
              <a:t> </a:t>
            </a:r>
            <a:r>
              <a:rPr lang="ru-RU" sz="2200" dirty="0" err="1" smtClean="0"/>
              <a:t>докторську</a:t>
            </a:r>
            <a:r>
              <a:rPr lang="ru-RU" sz="2200" dirty="0" smtClean="0"/>
              <a:t> </a:t>
            </a:r>
            <a:r>
              <a:rPr lang="ru-RU" sz="2200" dirty="0" err="1" smtClean="0"/>
              <a:t>дисертацію</a:t>
            </a:r>
            <a:r>
              <a:rPr lang="ru-RU" sz="2200" dirty="0" smtClean="0"/>
              <a:t>;</a:t>
            </a:r>
            <a:br>
              <a:rPr lang="ru-RU" sz="2200" dirty="0" smtClean="0"/>
            </a:br>
            <a:r>
              <a:rPr lang="ru-RU" sz="2200" dirty="0" smtClean="0"/>
              <a:t> </a:t>
            </a:r>
            <a:r>
              <a:rPr lang="ru-RU" sz="2200" dirty="0" smtClean="0"/>
              <a:t>Автор </a:t>
            </a:r>
            <a:r>
              <a:rPr lang="ru-RU" sz="2200" dirty="0" err="1" smtClean="0"/>
              <a:t>поетичних</a:t>
            </a:r>
            <a:r>
              <a:rPr lang="ru-RU" sz="2200" dirty="0" smtClean="0"/>
              <a:t> </a:t>
            </a:r>
            <a:r>
              <a:rPr lang="ru-RU" sz="2200" dirty="0" err="1" smtClean="0"/>
              <a:t>збірок</a:t>
            </a:r>
            <a:r>
              <a:rPr lang="ru-RU" sz="2200" dirty="0" smtClean="0"/>
              <a:t> «</a:t>
            </a:r>
            <a:r>
              <a:rPr lang="ru-RU" sz="2200" dirty="0" err="1" smtClean="0"/>
              <a:t>Життя</a:t>
            </a:r>
            <a:r>
              <a:rPr lang="ru-RU" sz="2200" dirty="0" smtClean="0"/>
              <a:t> в </a:t>
            </a:r>
            <a:r>
              <a:rPr lang="ru-RU" sz="2200" dirty="0" err="1" smtClean="0"/>
              <a:t>місті</a:t>
            </a:r>
            <a:r>
              <a:rPr lang="ru-RU" sz="2200" dirty="0" smtClean="0"/>
              <a:t>», «</a:t>
            </a:r>
            <a:r>
              <a:rPr lang="ru-RU" sz="2200" dirty="0" err="1" smtClean="0"/>
              <a:t>Ідеалізована</a:t>
            </a:r>
            <a:r>
              <a:rPr lang="ru-RU" sz="2200" dirty="0" smtClean="0"/>
              <a:t> </a:t>
            </a:r>
            <a:r>
              <a:rPr lang="ru-RU" sz="2200" dirty="0" err="1" smtClean="0"/>
              <a:t>біографія</a:t>
            </a:r>
            <a:r>
              <a:rPr lang="ru-RU" sz="2200" dirty="0" smtClean="0"/>
              <a:t>», «</a:t>
            </a:r>
            <a:r>
              <a:rPr lang="ru-RU" sz="2200" dirty="0" err="1" smtClean="0"/>
              <a:t>Пісні</a:t>
            </a:r>
            <a:r>
              <a:rPr lang="ru-RU" sz="2200" dirty="0" smtClean="0"/>
              <a:t> </a:t>
            </a:r>
            <a:r>
              <a:rPr lang="ru-RU" sz="2200" dirty="0" err="1" smtClean="0"/>
              <a:t>є-є</a:t>
            </a:r>
            <a:r>
              <a:rPr lang="ru-RU" sz="2200" dirty="0" smtClean="0"/>
              <a:t>», «Ось як я </a:t>
            </a:r>
            <a:r>
              <a:rPr lang="ru-RU" sz="2200" dirty="0" err="1" smtClean="0"/>
              <a:t>видужую</a:t>
            </a:r>
            <a:r>
              <a:rPr lang="ru-RU" sz="2200" dirty="0" smtClean="0"/>
              <a:t>» та </a:t>
            </a:r>
            <a:r>
              <a:rPr lang="ru-RU" sz="2200" dirty="0" err="1" smtClean="0"/>
              <a:t>інші</a:t>
            </a:r>
            <a:r>
              <a:rPr lang="ru-RU" sz="2200" dirty="0" smtClean="0"/>
              <a:t>;</a:t>
            </a:r>
            <a:br>
              <a:rPr lang="ru-RU" sz="2200" dirty="0" smtClean="0"/>
            </a:br>
            <a:r>
              <a:rPr lang="ru-RU" sz="2200" dirty="0" smtClean="0"/>
              <a:t> -в </a:t>
            </a:r>
            <a:r>
              <a:rPr lang="ru-RU" sz="2200" dirty="0" err="1" smtClean="0"/>
              <a:t>Україні</a:t>
            </a:r>
            <a:r>
              <a:rPr lang="ru-RU" sz="2200" dirty="0" smtClean="0"/>
              <a:t> </a:t>
            </a:r>
            <a:r>
              <a:rPr lang="ru-RU" sz="2200" dirty="0" err="1" smtClean="0"/>
              <a:t>вийшла</a:t>
            </a:r>
            <a:r>
              <a:rPr lang="ru-RU" sz="2200" dirty="0" smtClean="0"/>
              <a:t> </a:t>
            </a:r>
            <a:r>
              <a:rPr lang="ru-RU" sz="2200" dirty="0" err="1" smtClean="0"/>
              <a:t>збірка</a:t>
            </a:r>
            <a:r>
              <a:rPr lang="ru-RU" sz="2200" dirty="0" smtClean="0"/>
              <a:t> </a:t>
            </a:r>
            <a:r>
              <a:rPr lang="ru-RU" sz="2200" dirty="0" err="1" smtClean="0"/>
              <a:t>вибраного</a:t>
            </a:r>
            <a:r>
              <a:rPr lang="ru-RU" sz="2200" dirty="0" smtClean="0"/>
              <a:t> «Без </a:t>
            </a:r>
            <a:r>
              <a:rPr lang="ru-RU" sz="2200" dirty="0" err="1" smtClean="0"/>
              <a:t>нічого</a:t>
            </a:r>
            <a:r>
              <a:rPr lang="ru-RU" sz="2200" dirty="0" smtClean="0"/>
              <a:t>», поема «УРАНА», «</a:t>
            </a:r>
            <a:r>
              <a:rPr lang="ru-RU" sz="2200" dirty="0" err="1" smtClean="0"/>
              <a:t>їх</a:t>
            </a:r>
            <a:r>
              <a:rPr lang="ru-RU" sz="2200" dirty="0" smtClean="0"/>
              <a:t> </a:t>
            </a:r>
            <a:r>
              <a:rPr lang="ru-RU" sz="2200" dirty="0" err="1" smtClean="0"/>
              <a:t>немає</a:t>
            </a:r>
            <a:r>
              <a:rPr lang="ru-RU" sz="2200" dirty="0" smtClean="0"/>
              <a:t>. </a:t>
            </a:r>
            <a:r>
              <a:rPr lang="ru-RU" sz="2200" dirty="0" err="1" smtClean="0"/>
              <a:t>Поезії</a:t>
            </a:r>
            <a:r>
              <a:rPr lang="ru-RU" sz="2200" dirty="0" smtClean="0"/>
              <a:t> 1990—1999», </a:t>
            </a:r>
            <a:r>
              <a:rPr lang="ru-RU" sz="2200" dirty="0" err="1" smtClean="0"/>
              <a:t>збірки</a:t>
            </a:r>
            <a:r>
              <a:rPr lang="ru-RU" sz="2200" dirty="0" smtClean="0"/>
              <a:t> </a:t>
            </a:r>
            <a:r>
              <a:rPr lang="ru-RU" sz="2200" dirty="0" err="1" smtClean="0"/>
              <a:t>п’єс</a:t>
            </a:r>
            <a:r>
              <a:rPr lang="ru-RU" sz="2200" dirty="0" smtClean="0"/>
              <a:t> «6 X 0», </a:t>
            </a:r>
            <a:r>
              <a:rPr lang="ru-RU" sz="2200" dirty="0" err="1" smtClean="0"/>
              <a:t>прози</a:t>
            </a:r>
            <a:r>
              <a:rPr lang="ru-RU" sz="2200" dirty="0" smtClean="0"/>
              <a:t> «Не знаю», </a:t>
            </a:r>
            <a:r>
              <a:rPr lang="ru-RU" sz="2200" dirty="0" err="1" smtClean="0"/>
              <a:t>оповідань</a:t>
            </a:r>
            <a:r>
              <a:rPr lang="ru-RU" sz="2200" dirty="0" smtClean="0"/>
              <a:t> «</a:t>
            </a:r>
            <a:r>
              <a:rPr lang="ru-RU" sz="2200" dirty="0" err="1" smtClean="0"/>
              <a:t>Короткі</a:t>
            </a:r>
            <a:r>
              <a:rPr lang="ru-RU" sz="2200" dirty="0" smtClean="0"/>
              <a:t> хвостики ».</a:t>
            </a:r>
            <a:br>
              <a:rPr lang="ru-RU" sz="2200" dirty="0" smtClean="0"/>
            </a:br>
            <a:r>
              <a:rPr lang="ru-RU" sz="2200" dirty="0" smtClean="0"/>
              <a:t>- </a:t>
            </a:r>
            <a:r>
              <a:rPr lang="ru-RU" sz="2200" dirty="0" smtClean="0"/>
              <a:t>поставив перед собою </a:t>
            </a:r>
            <a:r>
              <a:rPr lang="ru-RU" sz="2200" dirty="0" err="1" smtClean="0"/>
              <a:t>завдання</a:t>
            </a:r>
            <a:r>
              <a:rPr lang="ru-RU" sz="2200" dirty="0" smtClean="0"/>
              <a:t> </a:t>
            </a:r>
            <a:r>
              <a:rPr lang="ru-RU" sz="2200" dirty="0" err="1" smtClean="0"/>
              <a:t>звільнити</a:t>
            </a:r>
            <a:r>
              <a:rPr lang="ru-RU" sz="2200" dirty="0" smtClean="0"/>
              <a:t> </a:t>
            </a:r>
            <a:r>
              <a:rPr lang="ru-RU" sz="2200" dirty="0" err="1" smtClean="0"/>
              <a:t>лірику</a:t>
            </a:r>
            <a:r>
              <a:rPr lang="ru-RU" sz="2200" dirty="0" smtClean="0"/>
              <a:t> </a:t>
            </a:r>
            <a:r>
              <a:rPr lang="ru-RU" sz="2200" dirty="0" err="1" smtClean="0"/>
              <a:t>від</a:t>
            </a:r>
            <a:r>
              <a:rPr lang="ru-RU" sz="2200" dirty="0" smtClean="0"/>
              <a:t> </a:t>
            </a:r>
            <a:r>
              <a:rPr lang="ru-RU" sz="2200" dirty="0" err="1" smtClean="0"/>
              <a:t>трафаретів</a:t>
            </a:r>
            <a:r>
              <a:rPr lang="ru-RU" sz="2200" dirty="0" smtClean="0"/>
              <a:t>, </a:t>
            </a:r>
            <a:r>
              <a:rPr lang="ru-RU" sz="2200" dirty="0" err="1" smtClean="0"/>
              <a:t>очистити</a:t>
            </a:r>
            <a:r>
              <a:rPr lang="ru-RU" sz="2200" dirty="0" smtClean="0"/>
              <a:t> </a:t>
            </a:r>
            <a:r>
              <a:rPr lang="ru-RU" sz="2200" dirty="0" err="1" smtClean="0"/>
              <a:t>українську</a:t>
            </a:r>
            <a:r>
              <a:rPr lang="ru-RU" sz="2200" dirty="0" smtClean="0"/>
              <a:t> </a:t>
            </a:r>
            <a:r>
              <a:rPr lang="ru-RU" sz="2200" dirty="0" err="1" smtClean="0"/>
              <a:t>мову</a:t>
            </a:r>
            <a:r>
              <a:rPr lang="ru-RU" sz="2200" dirty="0" smtClean="0"/>
              <a:t> </a:t>
            </a:r>
            <a:r>
              <a:rPr lang="ru-RU" sz="2200" dirty="0" err="1" smtClean="0"/>
              <a:t>від</a:t>
            </a:r>
            <a:r>
              <a:rPr lang="ru-RU" sz="2200" dirty="0" smtClean="0"/>
              <a:t> </a:t>
            </a:r>
            <a:r>
              <a:rPr lang="ru-RU" sz="2200" dirty="0" err="1" smtClean="0"/>
              <a:t>декларативності</a:t>
            </a:r>
            <a:r>
              <a:rPr lang="ru-RU" sz="2200" dirty="0" smtClean="0"/>
              <a:t>;</a:t>
            </a:r>
            <a:br>
              <a:rPr lang="ru-RU" sz="2200" dirty="0" smtClean="0"/>
            </a:br>
            <a:r>
              <a:rPr lang="ru-RU" sz="2200" dirty="0" smtClean="0"/>
              <a:t> </a:t>
            </a:r>
            <a:r>
              <a:rPr lang="ru-RU" sz="2200" dirty="0" smtClean="0"/>
              <a:t>Для </a:t>
            </a:r>
            <a:r>
              <a:rPr lang="ru-RU" sz="2200" dirty="0" err="1" smtClean="0"/>
              <a:t>Тарнавського</a:t>
            </a:r>
            <a:r>
              <a:rPr lang="ru-RU" sz="2200" dirty="0" smtClean="0"/>
              <a:t> </a:t>
            </a:r>
            <a:r>
              <a:rPr lang="ru-RU" sz="2200" dirty="0" err="1" smtClean="0"/>
              <a:t>поезія</a:t>
            </a:r>
            <a:r>
              <a:rPr lang="ru-RU" sz="2200" dirty="0" smtClean="0"/>
              <a:t> — </a:t>
            </a:r>
            <a:r>
              <a:rPr lang="ru-RU" sz="2200" dirty="0" err="1" smtClean="0"/>
              <a:t>спосіб</a:t>
            </a:r>
            <a:r>
              <a:rPr lang="ru-RU" sz="2200" dirty="0" smtClean="0"/>
              <a:t> </a:t>
            </a:r>
            <a:r>
              <a:rPr lang="ru-RU" sz="2200" dirty="0" err="1" smtClean="0"/>
              <a:t>найпильнішого</a:t>
            </a:r>
            <a:r>
              <a:rPr lang="ru-RU" sz="2200" dirty="0" smtClean="0"/>
              <a:t> </a:t>
            </a:r>
            <a:r>
              <a:rPr lang="ru-RU" sz="2200" dirty="0" err="1" smtClean="0"/>
              <a:t>наближення</a:t>
            </a:r>
            <a:r>
              <a:rPr lang="ru-RU" sz="2200" dirty="0" smtClean="0"/>
              <a:t> до </a:t>
            </a:r>
            <a:r>
              <a:rPr lang="ru-RU" sz="2200" dirty="0" err="1" smtClean="0"/>
              <a:t>внутрішнього</a:t>
            </a:r>
            <a:r>
              <a:rPr lang="ru-RU" sz="2200" dirty="0" smtClean="0"/>
              <a:t> </a:t>
            </a:r>
            <a:r>
              <a:rPr lang="ru-RU" sz="2200" dirty="0" err="1" smtClean="0"/>
              <a:t>світу</a:t>
            </a:r>
            <a:r>
              <a:rPr lang="ru-RU" sz="2200" dirty="0" smtClean="0"/>
              <a:t> </a:t>
            </a:r>
            <a:r>
              <a:rPr lang="ru-RU" sz="2200" dirty="0" err="1" smtClean="0"/>
              <a:t>людського</a:t>
            </a:r>
            <a:r>
              <a:rPr lang="ru-RU" sz="2200" dirty="0" smtClean="0"/>
              <a:t> «</a:t>
            </a:r>
            <a:r>
              <a:rPr lang="ru-RU" sz="2200" dirty="0" smtClean="0"/>
              <a:t>я».</a:t>
            </a:r>
            <a:endParaRPr lang="ru-RU" dirty="0"/>
          </a:p>
        </p:txBody>
      </p:sp>
      <p:pic>
        <p:nvPicPr>
          <p:cNvPr id="105474" name="Picture 2" descr="http://www.shevchenko.org/thumbs/012503_YTarnavsky1.jpg"/>
          <p:cNvPicPr>
            <a:picLocks noChangeAspect="1" noChangeArrowheads="1"/>
          </p:cNvPicPr>
          <p:nvPr/>
        </p:nvPicPr>
        <p:blipFill>
          <a:blip r:embed="rId2" cstate="print"/>
          <a:srcRect/>
          <a:stretch>
            <a:fillRect/>
          </a:stretch>
        </p:blipFill>
        <p:spPr bwMode="auto">
          <a:xfrm>
            <a:off x="0" y="500042"/>
            <a:ext cx="3648441" cy="471490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857736"/>
            <a:ext cx="9144000" cy="2000264"/>
          </a:xfrm>
        </p:spPr>
        <p:txBody>
          <a:bodyPr>
            <a:normAutofit fontScale="90000"/>
          </a:bodyPr>
          <a:lstStyle/>
          <a:p>
            <a:r>
              <a:rPr lang="ru-RU" sz="2700" dirty="0" err="1" smtClean="0"/>
              <a:t>Отже</a:t>
            </a:r>
            <a:r>
              <a:rPr lang="ru-RU" sz="2700" dirty="0" smtClean="0"/>
              <a:t>, </a:t>
            </a:r>
            <a:r>
              <a:rPr lang="ru-RU" sz="2700" dirty="0" err="1" smtClean="0"/>
              <a:t>поети</a:t>
            </a:r>
            <a:r>
              <a:rPr lang="ru-RU" sz="2700" dirty="0" smtClean="0"/>
              <a:t> </a:t>
            </a:r>
            <a:r>
              <a:rPr lang="ru-RU" sz="2700" dirty="0" err="1" smtClean="0"/>
              <a:t>Нью-Йоркської</a:t>
            </a:r>
            <a:r>
              <a:rPr lang="ru-RU" sz="2700" dirty="0" smtClean="0"/>
              <a:t> </a:t>
            </a:r>
            <a:r>
              <a:rPr lang="ru-RU" sz="2700" dirty="0" err="1" smtClean="0"/>
              <a:t>групи</a:t>
            </a:r>
            <a:r>
              <a:rPr lang="ru-RU" sz="2700" dirty="0" smtClean="0"/>
              <a:t> </a:t>
            </a:r>
            <a:r>
              <a:rPr lang="ru-RU" sz="2700" dirty="0" err="1" smtClean="0"/>
              <a:t>збагатили</a:t>
            </a:r>
            <a:r>
              <a:rPr lang="ru-RU" sz="2700" dirty="0" smtClean="0"/>
              <a:t> </a:t>
            </a:r>
            <a:r>
              <a:rPr lang="ru-RU" sz="2700" dirty="0" err="1" smtClean="0"/>
              <a:t>українську</a:t>
            </a:r>
            <a:r>
              <a:rPr lang="ru-RU" sz="2700" dirty="0" smtClean="0"/>
              <a:t> </a:t>
            </a:r>
            <a:r>
              <a:rPr lang="ru-RU" sz="2700" dirty="0" err="1" smtClean="0"/>
              <a:t>поезію</a:t>
            </a:r>
            <a:r>
              <a:rPr lang="ru-RU" sz="2700" dirty="0" smtClean="0"/>
              <a:t> XX </a:t>
            </a:r>
            <a:r>
              <a:rPr lang="ru-RU" sz="2700" dirty="0" err="1" smtClean="0"/>
              <a:t>століття</a:t>
            </a:r>
            <a:r>
              <a:rPr lang="ru-RU" sz="2700" dirty="0" smtClean="0"/>
              <a:t>, </a:t>
            </a:r>
            <a:r>
              <a:rPr lang="ru-RU" sz="2700" dirty="0" err="1" smtClean="0"/>
              <a:t>наблизивши</a:t>
            </a:r>
            <a:r>
              <a:rPr lang="ru-RU" sz="2700" dirty="0" smtClean="0"/>
              <a:t> </a:t>
            </a:r>
            <a:r>
              <a:rPr lang="ru-RU" sz="2700" dirty="0" err="1" smtClean="0"/>
              <a:t>її</a:t>
            </a:r>
            <a:r>
              <a:rPr lang="ru-RU" sz="2700" dirty="0" smtClean="0"/>
              <a:t> до </a:t>
            </a:r>
            <a:r>
              <a:rPr lang="ru-RU" sz="2700" dirty="0" err="1" smtClean="0"/>
              <a:t>світових</a:t>
            </a:r>
            <a:r>
              <a:rPr lang="ru-RU" sz="2700" dirty="0" smtClean="0"/>
              <a:t> </a:t>
            </a:r>
            <a:r>
              <a:rPr lang="ru-RU" sz="2700" dirty="0" err="1" smtClean="0"/>
              <a:t>вимірів</a:t>
            </a:r>
            <a:r>
              <a:rPr lang="ru-RU" sz="2700" dirty="0" smtClean="0"/>
              <a:t>. </a:t>
            </a:r>
            <a:r>
              <a:rPr lang="ru-RU" sz="2700" dirty="0" err="1" smtClean="0"/>
              <a:t>Після</a:t>
            </a:r>
            <a:r>
              <a:rPr lang="ru-RU" sz="2700" dirty="0" smtClean="0"/>
              <a:t> </a:t>
            </a:r>
            <a:r>
              <a:rPr lang="ru-RU" sz="2700" dirty="0" err="1" smtClean="0"/>
              <a:t>здобуття</a:t>
            </a:r>
            <a:r>
              <a:rPr lang="ru-RU" sz="2700" dirty="0" smtClean="0"/>
              <a:t> </a:t>
            </a:r>
            <a:r>
              <a:rPr lang="ru-RU" sz="2700" dirty="0" err="1" smtClean="0"/>
              <a:t>Україною</a:t>
            </a:r>
            <a:r>
              <a:rPr lang="ru-RU" sz="2700" dirty="0" smtClean="0"/>
              <a:t> </a:t>
            </a:r>
            <a:r>
              <a:rPr lang="ru-RU" sz="2700" dirty="0" err="1" smtClean="0"/>
              <a:t>державної</a:t>
            </a:r>
            <a:r>
              <a:rPr lang="ru-RU" sz="2700" dirty="0" smtClean="0"/>
              <a:t> </a:t>
            </a:r>
            <a:r>
              <a:rPr lang="ru-RU" sz="2700" dirty="0" err="1" smtClean="0"/>
              <a:t>незалежності</a:t>
            </a:r>
            <a:r>
              <a:rPr lang="ru-RU" sz="2700" dirty="0" smtClean="0"/>
              <a:t> </a:t>
            </a:r>
            <a:r>
              <a:rPr lang="ru-RU" sz="2700" dirty="0" err="1" smtClean="0"/>
              <a:t>митці</a:t>
            </a:r>
            <a:r>
              <a:rPr lang="ru-RU" sz="2700" dirty="0" smtClean="0"/>
              <a:t> </a:t>
            </a:r>
            <a:r>
              <a:rPr lang="ru-RU" sz="2700" dirty="0" err="1" smtClean="0"/>
              <a:t>цієї</a:t>
            </a:r>
            <a:r>
              <a:rPr lang="ru-RU" sz="2700" dirty="0" smtClean="0"/>
              <a:t> </a:t>
            </a:r>
            <a:r>
              <a:rPr lang="ru-RU" sz="2700" dirty="0" err="1" smtClean="0"/>
              <a:t>групи</a:t>
            </a:r>
            <a:r>
              <a:rPr lang="ru-RU" sz="2700" dirty="0" smtClean="0"/>
              <a:t> стали членами НСПУ, на </a:t>
            </a:r>
            <a:r>
              <a:rPr lang="ru-RU" sz="2700" dirty="0" err="1" smtClean="0"/>
              <a:t>рідній</a:t>
            </a:r>
            <a:r>
              <a:rPr lang="ru-RU" sz="2700" dirty="0" smtClean="0"/>
              <a:t> </a:t>
            </a:r>
            <a:r>
              <a:rPr lang="ru-RU" sz="2700" dirty="0" err="1" smtClean="0"/>
              <a:t>землі</a:t>
            </a:r>
            <a:r>
              <a:rPr lang="ru-RU" sz="2700" dirty="0" smtClean="0"/>
              <a:t> </a:t>
            </a:r>
            <a:r>
              <a:rPr lang="ru-RU" sz="2700" dirty="0" err="1" smtClean="0"/>
              <a:t>виходять</a:t>
            </a:r>
            <a:r>
              <a:rPr lang="ru-RU" sz="2700" dirty="0" smtClean="0"/>
              <a:t> </a:t>
            </a:r>
            <a:r>
              <a:rPr lang="ru-RU" sz="2700" dirty="0" err="1" smtClean="0"/>
              <a:t>тепер</a:t>
            </a:r>
            <a:r>
              <a:rPr lang="ru-RU" sz="2700" dirty="0" smtClean="0"/>
              <a:t> </a:t>
            </a:r>
            <a:r>
              <a:rPr lang="ru-RU" sz="2700" dirty="0" err="1" smtClean="0"/>
              <a:t>їхні</a:t>
            </a:r>
            <a:r>
              <a:rPr lang="ru-RU" sz="2700" dirty="0" smtClean="0"/>
              <a:t> книги, </a:t>
            </a:r>
            <a:r>
              <a:rPr lang="ru-RU" sz="2700" dirty="0" err="1" smtClean="0"/>
              <a:t>стаючи</a:t>
            </a:r>
            <a:r>
              <a:rPr lang="ru-RU" sz="2700" dirty="0" smtClean="0"/>
              <a:t> </a:t>
            </a:r>
            <a:r>
              <a:rPr lang="ru-RU" sz="2700" dirty="0" err="1" smtClean="0"/>
              <a:t>надбанням</a:t>
            </a:r>
            <a:r>
              <a:rPr lang="ru-RU" sz="2700" dirty="0" smtClean="0"/>
              <a:t> </a:t>
            </a:r>
            <a:r>
              <a:rPr lang="ru-RU" sz="2700" dirty="0" err="1" smtClean="0"/>
              <a:t>усього</a:t>
            </a:r>
            <a:r>
              <a:rPr lang="ru-RU" sz="2700" dirty="0" smtClean="0"/>
              <a:t> </a:t>
            </a:r>
            <a:r>
              <a:rPr lang="ru-RU" sz="2700" dirty="0" err="1" smtClean="0"/>
              <a:t>українського</a:t>
            </a:r>
            <a:r>
              <a:rPr lang="ru-RU" sz="2700" dirty="0" smtClean="0"/>
              <a:t> народу</a:t>
            </a:r>
            <a:r>
              <a:rPr lang="ru-RU" sz="2700" dirty="0" smtClean="0"/>
              <a:t>.</a:t>
            </a:r>
            <a:endParaRPr lang="ru-RU" dirty="0"/>
          </a:p>
        </p:txBody>
      </p:sp>
      <p:pic>
        <p:nvPicPr>
          <p:cNvPr id="106498" name="Picture 2" descr="http://upload.wikimedia.org/wikipedia/commons/1/1d/Bohdan_Rubchak_and_Bohdan_Boychuk.jpg"/>
          <p:cNvPicPr>
            <a:picLocks noChangeAspect="1" noChangeArrowheads="1"/>
          </p:cNvPicPr>
          <p:nvPr/>
        </p:nvPicPr>
        <p:blipFill>
          <a:blip r:embed="rId2" cstate="print"/>
          <a:srcRect/>
          <a:stretch>
            <a:fillRect/>
          </a:stretch>
        </p:blipFill>
        <p:spPr bwMode="auto">
          <a:xfrm>
            <a:off x="0" y="0"/>
            <a:ext cx="6564822" cy="4407154"/>
          </a:xfrm>
          <a:prstGeom prst="rect">
            <a:avLst/>
          </a:prstGeom>
          <a:noFill/>
        </p:spPr>
      </p:pic>
      <p:pic>
        <p:nvPicPr>
          <p:cNvPr id="106500" name="Picture 4" descr="http://bookforum.ua/uploads/gallery/shared/Vydavec/Piramida-Lviv/2011-08-21_konkurs_Piramida_New_York_01.jpg"/>
          <p:cNvPicPr>
            <a:picLocks noChangeAspect="1" noChangeArrowheads="1"/>
          </p:cNvPicPr>
          <p:nvPr/>
        </p:nvPicPr>
        <p:blipFill>
          <a:blip r:embed="rId3" cstate="print"/>
          <a:srcRect/>
          <a:stretch>
            <a:fillRect/>
          </a:stretch>
        </p:blipFill>
        <p:spPr bwMode="auto">
          <a:xfrm>
            <a:off x="6567350" y="0"/>
            <a:ext cx="2576650" cy="4786346"/>
          </a:xfrm>
          <a:prstGeom prst="rect">
            <a:avLst/>
          </a:prstGeom>
          <a:noFill/>
        </p:spPr>
      </p:pic>
    </p:spTree>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59</TotalTime>
  <Words>134</Words>
  <Application>Microsoft Office PowerPoint</Application>
  <PresentationFormat>Экран (4:3)</PresentationFormat>
  <Paragraphs>25</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Техническая</vt:lpstr>
      <vt:lpstr>Нью-Йоркська група </vt:lpstr>
      <vt:lpstr> 1)Богдан Бойчук,  2)Богдан Рубчак,  3)Юрій Тарнавський,  4)Патриція Килина</vt:lpstr>
      <vt:lpstr> Емма Андієвська                 Віра Вовк </vt:lpstr>
      <vt:lpstr> «Чинником єднання, — писав згодом Богдан Бойчук, — була спільна настанова, що кожен поет має іти окремою індивідуальною дорогою, виявляти власний літературний світ (що є стилем ) і в тому сенсі бути інакшим, сучасним, модерним».</vt:lpstr>
      <vt:lpstr>-народився 1927 року в селі Бертники Монастириського району на Тернопільщині; - сімнадцятилітнім юнаком опинився у Німеччині;  -1949 року виїхав до Нью-Йорка; -публікував поетичні збірки «Час болю», «Спомини любові», «Вірші для Мехіко», «Мандрівка тіл», «Третя осінь», «Вірші кохання й молитви»;  - автор постмодерних романів «Дві жінки Альберта», «Три романи», «Спомини в біографії»; -перекладач творів з англійської та іспанської мов українською, також переклав англійською мовою поезії Богдана-Ігоря Антонича та Івана Драча;  - виступає як драматург, театрознавець, критик. </vt:lpstr>
      <vt:lpstr>Богдан Рубчак  -народився 1935 року в Калуші на Івано- Франківщині; - Хлопцем виїхав з матір’ю до Америки, в 1948 році оселився в Чикаго; - Закінчив Ротгерський університет, захистив докторську дисертацію. Працює професором слов’янських мов і літератур в Іллінойському університеті; - Перша збірка «Камінний сад» (1956). - Згодом побачили світ збірки «Промениста зрада», «Дівчина без країни», «Особиста Кліо», «Марену топити». Книга вибраного «Крило Ікарове» (1991) вийшла в Києві; - Пише поезії й англійською мовою. Українською мовою Рубчак переклав твори Германа Гессе, Райнера Марії Рільке, Пауля Целана, Роберта Стівенсона та інших;  Відомий як літературознавець, досліджував творчість Тараса Шевченка, Михайла Коцюбинського, Богдана-Ігоря Лнтонича. </vt:lpstr>
      <vt:lpstr>Юрій Тарнавський народився 1934 року в місті Турка на Львівщині; - З родиною виїхав до Німеччини;  -1952 року оселився в Америці; - навчався в Нью-Джерському технологічному інституті та в Нью-Йоркському університеті, захистив докторську дисертацію;  Автор поетичних збірок «Життя в місті», «Ідеалізована біографія», «Пісні є-є», «Ось як я видужую» та інші;  -в Україні вийшла збірка вибраного «Без нічого», поема «УРАНА», «їх немає. Поезії 1990—1999», збірки п’єс «6 X 0», прози «Не знаю», оповідань «Короткі хвостики ». - поставив перед собою завдання звільнити лірику від трафаретів, очистити українську мову від декларативності;  Для Тарнавського поезія — спосіб найпильнішого наближення до внутрішнього світу людського «я».</vt:lpstr>
      <vt:lpstr>Отже, поети Нью-Йоркської групи збагатили українську поезію XX століття, наблизивши її до світових вимірів. Після здобуття Україною державної незалежності митці цієї групи стали членами НСПУ, на рідній землі виходять тепер їхні книги, стаючи надбанням усього українського народу.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Нью-Йоркська група</dc:title>
  <dc:creator>Darina</dc:creator>
  <cp:lastModifiedBy>Darina</cp:lastModifiedBy>
  <cp:revision>7</cp:revision>
  <dcterms:created xsi:type="dcterms:W3CDTF">2014-02-21T22:55:56Z</dcterms:created>
  <dcterms:modified xsi:type="dcterms:W3CDTF">2014-02-22T00:06:25Z</dcterms:modified>
</cp:coreProperties>
</file>