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Панорамное 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ние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едло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3"/>
          <p:cNvSpPr>
            <a:spLocks noGrp="1"/>
          </p:cNvSpPr>
          <p:nvPr>
            <p:ph type="body" sz="half" idx="13"/>
          </p:nvPr>
        </p:nvSpPr>
        <p:spPr>
          <a:xfrm>
            <a:off x="1447800" y="3771174"/>
            <a:ext cx="55393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адпись 10"/>
          <p:cNvSpPr txBox="1"/>
          <p:nvPr/>
        </p:nvSpPr>
        <p:spPr>
          <a:xfrm>
            <a:off x="673721" y="971253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 smtClean="0">
                <a:latin typeface="Century Gothic"/>
                <a:ea typeface="+mn-ea"/>
                <a:cs typeface="+mn-cs"/>
              </a:rPr>
              <a:t>“</a:t>
            </a:r>
            <a:endParaRPr lang="ru-RU" sz="12200" b="0" i="0" dirty="0">
              <a:latin typeface="Century Gothic"/>
              <a:ea typeface="+mn-ea"/>
              <a:cs typeface="+mn-cs"/>
            </a:endParaRPr>
          </a:p>
        </p:txBody>
      </p:sp>
      <p:sp>
        <p:nvSpPr>
          <p:cNvPr id="13" name="Надпись 12"/>
          <p:cNvSpPr txBox="1"/>
          <p:nvPr/>
        </p:nvSpPr>
        <p:spPr>
          <a:xfrm>
            <a:off x="6997868" y="2613787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 smtClean="0">
                <a:latin typeface="Century Gothic"/>
                <a:ea typeface="+mn-ea"/>
                <a:cs typeface="+mn-cs"/>
              </a:rPr>
              <a:t>”</a:t>
            </a:r>
            <a:endParaRPr lang="ru-RU" sz="12200" b="0" i="0" dirty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Именная карточ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4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Именная карточ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181101" y="4953001"/>
            <a:ext cx="5999486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адпись 10"/>
          <p:cNvSpPr txBox="1"/>
          <p:nvPr/>
        </p:nvSpPr>
        <p:spPr>
          <a:xfrm>
            <a:off x="7000525" y="3316513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 smtClean="0">
                <a:latin typeface="Century Gothic"/>
                <a:ea typeface="+mn-ea"/>
                <a:cs typeface="+mn-cs"/>
              </a:rPr>
              <a:t>”</a:t>
            </a:r>
            <a:endParaRPr lang="ru-RU" sz="12200" b="0" i="0" dirty="0">
              <a:latin typeface="Century Gothic"/>
              <a:ea typeface="+mn-ea"/>
              <a:cs typeface="+mn-cs"/>
            </a:endParaRPr>
          </a:p>
        </p:txBody>
      </p:sp>
      <p:sp>
        <p:nvSpPr>
          <p:cNvPr id="14" name="Надпись 13"/>
          <p:cNvSpPr txBox="1"/>
          <p:nvPr/>
        </p:nvSpPr>
        <p:spPr>
          <a:xfrm>
            <a:off x="673721" y="971253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 smtClean="0">
                <a:latin typeface="Century Gothic"/>
                <a:ea typeface="+mn-ea"/>
                <a:cs typeface="+mn-cs"/>
              </a:rPr>
              <a:t>“</a:t>
            </a:r>
            <a:endParaRPr lang="ru-RU" sz="12200" b="0" i="0" dirty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half" idx="13"/>
          </p:nvPr>
        </p:nvSpPr>
        <p:spPr>
          <a:xfrm>
            <a:off x="866215" y="3848611"/>
            <a:ext cx="6619244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Текст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Текст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 с изображе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Рисунок 2"/>
          <p:cNvSpPr>
            <a:spLocks noGrp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30" name="Рисунок 2"/>
          <p:cNvSpPr>
            <a:spLocks noGrp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31" name="Рисунок 2"/>
          <p:cNvSpPr>
            <a:spLocks noGrp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23114" y="1447799"/>
            <a:ext cx="1057474" cy="4413251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66215" y="1447799"/>
            <a:ext cx="5082473" cy="44132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2550798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66216" y="3129281"/>
            <a:ext cx="255079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-115491" y="2667000"/>
            <a:ext cx="314325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-629841" y="2895600"/>
            <a:ext cx="177165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999559" y="-457200"/>
            <a:ext cx="120015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6456759" y="6096000"/>
            <a:ext cx="74295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78C2335-72A1-4ECA-85A7-CB49CAFC30DB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927CB-56BD-4614-82F8-D2461F72E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  <p:sldLayoutId id="2147483687" r:id="rId19"/>
    <p:sldLayoutId id="2147483688" r:id="rId20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0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6216" y="332657"/>
            <a:ext cx="7306184" cy="4896544"/>
          </a:xfrm>
        </p:spPr>
        <p:txBody>
          <a:bodyPr/>
          <a:lstStyle/>
          <a:p>
            <a:pPr algn="ctr"/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на тему: </a:t>
            </a:r>
            <a:b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«Київський політехнічний інститут в роки війни»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996580"/>
            <a:ext cx="7632848" cy="861420"/>
          </a:xfrm>
        </p:spPr>
        <p:txBody>
          <a:bodyPr/>
          <a:lstStyle/>
          <a:p>
            <a:r>
              <a:rPr lang="uk-UA" dirty="0" smtClean="0"/>
              <a:t>Підготувала: Грабенко Анастасія, 11 клас, гр. ФМ-11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536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1898-1918 </a:t>
            </a:r>
            <a:r>
              <a:rPr lang="ru-RU" dirty="0" err="1"/>
              <a:t>рр</a:t>
            </a:r>
            <a:r>
              <a:rPr lang="ru-RU" dirty="0"/>
              <a:t>. - 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політехнічний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Імператора</a:t>
            </a:r>
            <a:r>
              <a:rPr lang="ru-RU" dirty="0"/>
              <a:t> </a:t>
            </a:r>
            <a:r>
              <a:rPr lang="ru-RU" dirty="0" err="1"/>
              <a:t>Олександра</a:t>
            </a:r>
            <a:r>
              <a:rPr lang="ru-RU" dirty="0"/>
              <a:t> ІІ; </a:t>
            </a:r>
            <a:endParaRPr lang="ru-RU" dirty="0" smtClean="0"/>
          </a:p>
          <a:p>
            <a:r>
              <a:rPr lang="ru-RU" dirty="0" smtClean="0"/>
              <a:t>1918-1934 </a:t>
            </a:r>
            <a:r>
              <a:rPr lang="ru-RU" dirty="0" err="1"/>
              <a:t>рр</a:t>
            </a:r>
            <a:r>
              <a:rPr lang="ru-RU" dirty="0"/>
              <a:t>. - 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політехнічний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u="sng" dirty="0">
                <a:solidFill>
                  <a:srgbClr val="FF0000"/>
                </a:solidFill>
              </a:rPr>
              <a:t>1934-1948 </a:t>
            </a:r>
            <a:r>
              <a:rPr lang="ru-RU" u="sng" dirty="0" err="1">
                <a:solidFill>
                  <a:srgbClr val="FF0000"/>
                </a:solidFill>
              </a:rPr>
              <a:t>рр</a:t>
            </a:r>
            <a:r>
              <a:rPr lang="ru-RU" u="sng" dirty="0">
                <a:solidFill>
                  <a:srgbClr val="FF0000"/>
                </a:solidFill>
              </a:rPr>
              <a:t>. - </a:t>
            </a:r>
            <a:r>
              <a:rPr lang="ru-RU" u="sng" dirty="0" err="1">
                <a:solidFill>
                  <a:srgbClr val="FF0000"/>
                </a:solidFill>
              </a:rPr>
              <a:t>Київський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індустріальний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інститут</a:t>
            </a:r>
            <a:r>
              <a:rPr lang="ru-RU" u="sng" dirty="0">
                <a:solidFill>
                  <a:srgbClr val="FF0000"/>
                </a:solidFill>
              </a:rPr>
              <a:t>; </a:t>
            </a:r>
            <a:endParaRPr lang="ru-RU" u="sng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1948-1968 </a:t>
            </a:r>
            <a:r>
              <a:rPr lang="ru-RU" dirty="0" err="1"/>
              <a:t>рр</a:t>
            </a:r>
            <a:r>
              <a:rPr lang="ru-RU" dirty="0"/>
              <a:t>. – </a:t>
            </a:r>
            <a:r>
              <a:rPr lang="ru-RU" dirty="0" err="1"/>
              <a:t>Київський</a:t>
            </a:r>
            <a:r>
              <a:rPr lang="ru-RU" dirty="0"/>
              <a:t> ордена </a:t>
            </a:r>
            <a:r>
              <a:rPr lang="ru-RU" dirty="0" err="1"/>
              <a:t>Леніна</a:t>
            </a:r>
            <a:r>
              <a:rPr lang="ru-RU" dirty="0"/>
              <a:t> </a:t>
            </a:r>
            <a:r>
              <a:rPr lang="ru-RU" dirty="0" err="1"/>
              <a:t>політехнічний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1968-1992 </a:t>
            </a:r>
            <a:r>
              <a:rPr lang="ru-RU" dirty="0" err="1"/>
              <a:t>рр</a:t>
            </a:r>
            <a:r>
              <a:rPr lang="ru-RU" dirty="0"/>
              <a:t>. – </a:t>
            </a:r>
            <a:r>
              <a:rPr lang="ru-RU" dirty="0" err="1"/>
              <a:t>Київський</a:t>
            </a:r>
            <a:r>
              <a:rPr lang="ru-RU" dirty="0"/>
              <a:t> ордена </a:t>
            </a:r>
            <a:r>
              <a:rPr lang="ru-RU" dirty="0" err="1"/>
              <a:t>Леніна</a:t>
            </a:r>
            <a:r>
              <a:rPr lang="ru-RU" dirty="0"/>
              <a:t> </a:t>
            </a:r>
            <a:r>
              <a:rPr lang="ru-RU" dirty="0" err="1"/>
              <a:t>політехнічний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50-річчя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Жовтневої</a:t>
            </a:r>
            <a:r>
              <a:rPr lang="ru-RU" dirty="0"/>
              <a:t>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1992-1995 </a:t>
            </a:r>
            <a:r>
              <a:rPr lang="ru-RU" dirty="0" err="1"/>
              <a:t>рр</a:t>
            </a:r>
            <a:r>
              <a:rPr lang="ru-RU" dirty="0"/>
              <a:t>. – 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політехнічний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1995 р. -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технічний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"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політехнічний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".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Назви Київського політехнічного інституту за роки його існування: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6988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9669" y="2409025"/>
            <a:ext cx="2893382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навчалися</a:t>
            </a:r>
            <a:r>
              <a:rPr lang="ru-RU" dirty="0"/>
              <a:t> 3000 </a:t>
            </a:r>
            <a:r>
              <a:rPr lang="ru-RU" dirty="0" err="1"/>
              <a:t>студентів</a:t>
            </a:r>
            <a:r>
              <a:rPr lang="ru-RU" dirty="0"/>
              <a:t>, </a:t>
            </a:r>
            <a:r>
              <a:rPr lang="ru-RU" dirty="0" err="1"/>
              <a:t>працювали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300 </a:t>
            </a:r>
            <a:r>
              <a:rPr lang="ru-RU" dirty="0" err="1"/>
              <a:t>професорів-викладачів</a:t>
            </a:r>
            <a:r>
              <a:rPr lang="ru-RU" dirty="0"/>
              <a:t>,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інститутського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складала</a:t>
            </a:r>
            <a:r>
              <a:rPr lang="ru-RU" dirty="0"/>
              <a:t> 5000 </a:t>
            </a:r>
            <a:r>
              <a:rPr lang="ru-RU" dirty="0" err="1"/>
              <a:t>чоловік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7975" y="476672"/>
            <a:ext cx="8229600" cy="11430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1941рік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s://encrypted-tbn2.gstatic.com/images?q=tbn:ANd9GcTuWtYPNAPj5Ai7ORDr9e7spnJ-XIioIs5MDAISshTrVz62-B1l8Q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586" y="2420888"/>
            <a:ext cx="2074607" cy="295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72200" y="5454320"/>
            <a:ext cx="2074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 smtClean="0"/>
              <a:t>Велика фізична</a:t>
            </a:r>
          </a:p>
          <a:p>
            <a:pPr algn="ctr"/>
            <a:r>
              <a:rPr lang="uk-UA" sz="1400" dirty="0" smtClean="0"/>
              <a:t>аудиторія (1 корпус)</a:t>
            </a:r>
            <a:endParaRPr lang="ru-RU" sz="1400" dirty="0"/>
          </a:p>
        </p:txBody>
      </p:sp>
      <p:pic>
        <p:nvPicPr>
          <p:cNvPr id="2052" name="Picture 4" descr="https://encrypted-tbn0.gstatic.com/images?q=tbn:ANd9GcSb5xlgWOqpNvOwOyG8b9dqZvGDqAeS0OlIBKPixv5JYtoW86-3E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51" y="1860034"/>
            <a:ext cx="302433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134538" y="3876258"/>
            <a:ext cx="98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dirty="0" smtClean="0"/>
              <a:t>7 корпус</a:t>
            </a:r>
            <a:endParaRPr lang="ru-RU" sz="1400" dirty="0"/>
          </a:p>
        </p:txBody>
      </p:sp>
      <p:sp>
        <p:nvSpPr>
          <p:cNvPr id="6" name="AutoShape 6" descr="data:image/jpeg;base64,/9j/4AAQSkZJRgABAQAAAQABAAD/2wCEAAkGBxQTEhUUExQWFhUXGBwaGBgXGBsbHhgcHRwaHCEdGSAZHCkgGh8lHh0cITEhJSkrLi4uGR8zODMsNygtLiwBCgoKBQUFDgUFDisZExkrKysrKysrKysrKysrKysrKysrKysrKysrKysrKysrKysrKysrKysrKysrKysrKysrK//AABEIAKwBJQMBIgACEQEDEQH/xAAcAAABBQEBAQAAAAAAAAAAAAAGAgMEBQcAAQj/xABBEAACAQIEBAQEAwUHAwQDAAABAhEDIQAEEjEFBkFRBxMiYTJxgZFCobEUI1LB8DNicoLR4fEVF6IIJHOSQ0Wy/8QAFAEBAAAAAAAAAAAAAAAAAAAAAP/EABQRAQAAAAAAAAAAAAAAAAAAAAD/2gAMAwEAAhEDEQA/ANWqpBwhvfE3O0ryMRDgGHGEhcOAXwtBgGxhajCynbCF3wHOuPE98eCpNpwt7YBwLhFQYVlmnHlRoOAb049K45mw4q4Bo48CYfKY8jAdP2wlhjicK0YBgD64UtOcdpM2xJWj98BE8uDjmp+2JgonHlOlOAq2oTtbDFaj7H64t6tGP54YzLmNJ2GApTTIBMWjD2TBjHnE8z5dJ2hiAD8C6j9hvhrh1XXTVoI1AH1CDt26YC0pjDden1w1TqR2xNBkYBuklxhOYpi/6Yl0Kc49r0vlgB7MU4M4ilOhxc5mj/X8sQ6lHrvgIa0sKqr8rf7Yd0dhGFBMBGFPCYHb8sS3TbCdMj+r4CIVthJUX/XE7yMcuWnpbAUtWle3647F1/0+b49wB46TiM2VGKmtzGwFqUmYs0/XYYkZXmFGHrV1PW0j8r4Bx8sCSoIJ7TfHGlFsKoZzLs5qB11RpudP5NGLAMrCxB+R/wBMBVPbDA3xa1spO2IoybYCMtITM4j1Ric+WYRbDFdfbAdkagmO+JVWkGkiLGDBmPtivKEI5EggdIn88BmZ5lzOVZfL9Ssgdg6BpN7yhkH54A7NDviRSSB88AB8UmA/eZdDPVKkG47OBgp5M4rUzFBmqTKtE2EgqGExbr+mAtqgOGNQnEs0yff3wwyX2wCWHy+mHBS7Y5adpxJppgG1pYdj2x7UOEBsAuRbHjMqxNpMD546kMDPMueYVBog+Sy6kW5bVMbx7WkfPoQIyA2xEXG8364gZqjiDyNmS9Ko1RgazuXenqBNPUqwCNIKekA6DJExOLbMLfYn+v6+2AHOMCpoPlsqv3aSI+hF8I5bdigFTSWBIOkEC3zk4qeMcTrDPeR5YakdOnSSGWxJdyQARNtIn4Zm5GGMvxirTz9LLLTXRVLszs3REB9IAtcjff23wBdVpf8AAxJopbCWIwIc3cYen+7pVArsp1Sf7NYJ1wPUdogA7i2AO6affHtan7YqOS6wfK0yhdqY9KO8aqgW2s/MzHtglI1CMBSV6dsRjSHWYxaZlO8YgVOmAjut4iwGGDR/TEmo18IBnbAMeX98J04mR9sKbK2nARKK9xialIRhSUowoWwDtICMdh2jTt0x5gAqtwkozHWVAYyfhA+xm+2JuVpZggaX1DpcGR/mBJ69cE/F8pThi5IBN+0bQR137YGqeYyjMCldVa6rq9N7yJMTecA5mfPQSaasOxTre9jHTt1xUHNqrSaem8yjEfqF/XBdwbL6AacgjoZJsR0OKzN5WuA8XLGQGQNpFtu8jvgK7K8eKtKV6wHZvWPp8XcffEilzlWm1Wgw6BxpJ7wNSk/brhunlw1TTVpUwNNoBBB79gJG3+mKniORorUNLRUI0yWVrKbWjcyIHbAEtPnaspAqZZSOpR/fpIIP3w8ed8rqGtKibzKzEdtMzjN6uUpgIELK7lfiSCsFRdk273PXDTZKshX96C5sstJJO4h5nAa1U5oyb0nFPMU9WkwGOgk+weMA/GmDaEKo2kU3DWLAgMsAjYRM98DOey1ZlDFVbSQZEi896ZA26EHfFxWrkhC1NQQqt6Sfwk9xaQf1wFJxOmwTVNmcmIgaZgwCOnX2M40XwyoDyahAUEuB7ElRP/jOALPOGFpkBh8pJ7GJtvg/8Lag0VFLSQQQsXUREki1xAHyO+ANqiRt9u2I5HyxNIxGLdsB4ThIrdjhLj64ZdzEYBT1jtbDS1sMVGwingLSm2BfjnElp5iotNWeo1MljTUMUKrALAg9/vGCBEIE4oarsKyhQUaozqXQBiJgbk26XjoLb4CfyHwc5egQVjWxa4Gs6iW9ZFz8WxvOrYEATeaOM0spS8ypqJY6URVLM7QTCgDsCZ2gHD2TVcvSVWszGSZJ1E/iPvESBYdNsUXiRxhaNBJQHW1ixI0xHQKTJB2gWnAAmY5zmu2Yq0a+krpXQqQPYl3BkXvA3xV1ue8ka1KuKOYFSnqCv6GUhhDSFqQbD54Gsxm2pURTX1LrY/2bfiLHfVe9tsD2YrMq6SsD3Q+3963b6YD6E5c5mo51GagWOiAwZGEE3AkiDbtjKuO55qPFNeZ8qs9OSLhVMBtAZWkmNfwg3Igm1p/hLzTToUzlqikBnNTzBso0gXWJgabnYT7GKzO8KqHN13qNTpI5ZzUdFZkR9eiFG/magJBB9fSLBrHhN5r5Zq9at5pqP6VBGmmgURAF11TqhoIBWwwds2M54Fn8nwbh1KnTc5h6qeegAg1tWm4EnQNOkCe3W+NEydXzKSVArLrVW0tYrqAMMO4mMBBzJMG2IFTFtmaftitq0/ngITDHsHpG+FumOVcA5SGJCphqmmJCDAIiN8cFwtseJ+eAfoz8sdiRQsP9sdgK/mhm0kIRrsVkGLHcxeInGWu+ZYUwaNJwWq2DxN2mzD7X64J+fOaDScUwpBLXkiREGB0mD+eKDJSBTZw6keaSJJgsZABG/wBMAW8lVoytExB0Lb/KO2A7m3j582VfNKFWpJXztJhgAV020jadr4L+Uzpy9MNb0qI7ekYEM7m/XWDNA8qptHVh6d8Bdco59q5aahrBQsOwGtQQxKsQASB7jCOYuNPRrKtOnTfWRJctN5Fgv9b4d5dJDVWkTKaoNgAjE/r174HudsjTOZo6lDECmoOxFmJBvI6n3nAOZXjPnVFV6HlsCSrI8qQlQLsQCJ+uGOPZmjRqF6rEAbaVLfOSAYufbFby5klR2Mt/ZuYLMQYqr8MmBthnnsCpSADaZY2P+IYCx4fUy1ZV8mspZWnQQVNyL6SBPS8Yvs6K2kMoVdI+EXDWsDN7m2+ALk7LuuZphmVh64tBs9MXvF8E/PVDStIaNYJMi3UraDa+3/OAcpgpVQZhPMpy2vSNJIAbTcWABvfe2NA8O6Cmg7AQTUvM9FH+pxk/AWmqywy6gdKE/i1BQYBIHa2Nh8PVIyx1fEajn9P5YAm04bNMdvvh/CCMBFqpiHVXFmVOIdekf6GArqi4VSQnDrUjOHKdPAeosCTtgXrkNmFIVtILKSs6oYR6fclo+RwV1qTaDo36YgDg01/NYqWVR6Rt7Ek7dbACcBVcLzdOrUCmohVHRKdMyXCqSJY7y1rEDczN8XPN2VD0kGgNpcbxb0sNyDH0xXcu5lTmXFOgmhfT5ggvM/3QVVBDLGuRpW2CHjKTT+RB/l/PAZXzRw8+V+FL7gknbvYR9MCFbhgAEOkbAAmBb/Ee2NA57bTlarKdJCMVIMEEKSIi++ALlmvUqZY1KrMzeYQNbFoGlbSfr+eAsOA8oColWq1R0KALT8hwjF2Nzr0FgIC229sPc/8AGlp1/UQ1PUiFioJXSHDhQwggFbWHqM3G55yFRHkOY3qGeosqx+uH+N8BpZiqquIYoQHAUkBalNo9akb+22Apszy+OLvlczTfTlVBp1acMjaRchCUBOqAsjTAmDO2nKoAgbDFby9wallKIo0Z06maTEksxJmAB1j6d8WeAjZhMVdVN8XbrOK+vTicBVlPrjxPliY6C15w7Rys4CKow4i4mrlYx4KcdDgIxWcLo0MTFQTtha4D2hTIGOw6MdgMkzHD6eYzofyg4QszMxDatUgQswu4udgPfBQcjBIOoCIECAAPa/3wI08uRSNeoHRQ66aizLHSwiEkkARc9cV9PmKolNay5upAQltbFl1ekhSKg64DRMsoUEzYe/YDFFxPhasQwCi+wsSIM6oO89+2LjJE1KYbcsJPTcCf54CM5zhmWNRV/ZyqgQPLY7kj4tW4jt3wF1w/JFKiCAA7TpB7SST76RtiLzXwoV8zqEiJJi0aCAJ2MwcS+XeKGtZ0CNRVldhB12W9gIsTthHEuZaSt5fk1HZtyrKLi/U9x7b4Cg4bwoKyjUwABSI2uDAk3viu45lNYpAAD8XsZaRv3v8AfF9T4vTrq7IHTTqfS+mYPVYPquGsJgRtOF8RrJSANVwkqAoKFjaf4QfxGJwA9wHh7LXV4EEttH4nU9D/AHY+uLvnOkSKekEm872up6fLD2SzlGqQKNWnUYMoKrOoAH+E3gd8WnFctqCkiyyRLAXvv3GAB+C0VGYRjIKh2v7ssfmRjTuW+OUaCaKlRUYtYMY3iN7XwE08uUqr/DoQld+qdb/iG2Ecdy5NamGY3Vdo+KZmN/f64DY6XE6bfDUpt8nU/ocLrZ5UUs/pVRJJMADucYucsyypAb3KNuRv1/TpjssWBJX0wLxUKQO5sO2A2+jVVlDKQVYSCOoPXDVGstSdJB0mCR3xn+U4y1NATWcDYevXPyF/bp1xPyXG6gdgKgIJv6PxixB0jcRc+4wBg+XxyZfA+3MzKJYUyLddJuf7xxLo8xSP7Of8LA/ywFpnqrU6bMiFyokKDE4pM1m2NOvVKNenpCxqDN6hYdRtfaBPth2rxui6lKwJV9hptB2Bhjf7Yz/nbmhXNOjSqKaLMA1KoSpqIhYMJYeoErovBnvOA0vl3h/lUaesJ5pUaykwSb9TJ6CTcxgW5z5xFDzKTU3JDbhS3uOoH54I+XuPZeug8t1Um60y66gosDpmVHsQD9Zx5nMiKmZJIJXyRDAWnUZv3iLYDGeNcyVczSZDQZKZDS7IATYyFiod+hwPcLzv/t2VEqLDixA7AyDMbDaMbfzVwhPJAC9be57X2nvgC4fkX0F6tLy6gkaPbYH264CHydzdUphcstN3arVGliIYatKxC6rQCZtGCfxHTOUMwtXK6mDJVMIpJU+WFvJKmTECxMAC49UHhWb8itrCTUIKrC6iAYnpb/nETnDmCq5FOrU8lGVg2uAzXWFVeszM9LdcAccmcbSllUo1qk11+PWwhmNyVILErM3O98EGW4gysFqujNUYeWiK0gdzNyOswOuATlykwy6Nl6VHzRTGlmZIsIUUxupO8sBE7YOOCMiqCVPmkDzDeodUAkFwsED2tgLrEPNg9N/1wjM8TCAeioZMQAP5kYiZrijjbLvHdmA/ScB6Vvh+k2BzMcxMGYFaCQba6ok2F4t1OKDO8RBqtWD0jWKwCoqsoAuBCuViR2wGkGt9Pnhtqm2AQcacgk5iof8ABR0j/wA0E/fEB+MV/MOtqwogKQSyJMhpkh/acBpaucKFUCCxA+Zj9cZs/ElY2Vmv+OsT1AvAbqe+J+Vy0g/uENSJFnqCATayjcnvNsAW8R48KZAphKu8xWRdP3N8diipVq4sERO48o9yLaqgPTt1GOwE7iGWWjl1VoPqLNbSCYJiBt2tjEONVmSvTW7K9N3VTB0Ax6QTM2GNr4jmaGYYK5UoAY1HZpBBjrF/vjKeK5Wn+3LTJimazBQCDEwWCDV+IXn+8e4GA1rhdOKXvB+trDGJ8cyKBqhVAtkJsLepr/ltjbKTBKBQG4DR6gWi8XntjPOJ8rhqm7nW2knXciNXq+Um3XAO8gVhFQE9dTmYmwsJ3EX+nvis5uy0ZsQ9RSWn0m10JgSPocTuVKRmorKwUPqkQZtJmP7o/Ow2w9xvhtSvXd0YQmoQUsIUAixkm9rdMBXcu5VtPpZqjFUhGC/iJBFgNj36A4vOdOFFisZvJ0QgWRWqjowuYNhJj7Yr+Do+VKKwDK1SjS7ESwv7/FfA/wA38o5elam1NWcsX1eYWdi4YKsSqKAdyOgwBp4Z8sstSpmappmPMo0zTmCS8uwMmR6RBHc4m8+8EpAJmKrMKaMohKfmOWZhApr3YmMJ4ZxRMvlqNN6TKqU0Aa7AGLsVXaWk7bzj3i/GCEViyVKIWo7upKqoC6Rrj0lizCFPZiB6TgBDgmYyZzPk0TmEqr8VPMU/LaJH8JIBG0EDrfE182aubFNoIRQ0izSfMF46ArIwCZHjdLL5s1KallMBv3iMTO7BoAnVJAJHS84OuEEZnO6suC6eWvQ6g0VJDqfUpuPiABm04A0arkadKTl/NMw7ejXMAkjUwMCena04HqKU28xqTHymBG8+n2m+K3xA5Vzs0xToJVV/7qlkI9ZEx6Z0gyDeY+bvLtN1yc1EKHS3pIMj4u+A8/6kK1SjTRY9auC5BcKqs1xeNWkx2gd5xb5IoqLWqPp1AgL5ZM+okt6Ly1r22GM0yWcCV0qFmQMp1PJsFV9xAkQALDp3nBNzVxpv2fLFAaU6oCwQfQjSTp3liLdZwBxlgjoHR1dSdMLqkGxGoNMdN++GKO76Gp1GUGQr02YfSJtjPuCc+PQpVHNBqypVALwQGJ0jQIUiQATJIm3fELlHOvUzND4ITWwJsYYMbSbmSLC/2wB7Qy7ZmrqpU6gFIDWRA9Y1akZA0qRIPe5+uac38RmsiEPT0rDG8j1FzpBPxSZ3sSLYm868Sq0KnlBh6QfWGqa2A6sxEsSABuYKkYp+Y8rUrvWzNJZpUFRGc3DPpCtAqAlySRP3wBZyGj1qYJRdJkazBZisXHpB0/EDJsYiZxelivwuV91Yg/8Aix/TFDyhnuI5Spl6Fby3Sq41qy6mVYVbuIvCiBJ/lhrgnM75jN+TUNMoS4+DSQVNgD/zgC/h3MNR6VVKoLeXWK62rEMbSL+XtviDxLiwNJwiEEqZY1mMR/iTCeGgJTzBb1AEMQ4sbm5jfEvhVRKtOt6KYKiJRGWxJsdX+HfAScq7mjSfyhddjUZgbC5BUD8+uA3nDJPXzFJKdNQxgM6KdKh9QP4yBtcyt1A64OuMVzluHGuul3p0iyBxKj09hH9DAZw/m0O6F6iGuAQ7IulBPQKvxEbajPW2A1DgdKoq00FQQAqyipcbdEb9cWFHKsgCIW0gACJtaI9AUW+ewwDtz0KbIRmlfTukgBhtFrflOK/xD5yStlaBoVKlIl3FRKblWB0lhJRhqFjB2np2DQ81kJp+o1C8gAEtfaYU1Ijfc4qqnBQWAZQSDcE0piZMiGO1o/PErw4zDVOGU2ZndtVUTUJLWquIkmYtA9oxiXJCAcZoEqZNd5Ync/v/AG/n2wGmcap0aTMzPTo07ANUfygfkFUGbHr1x5w3RVpO1F0qhvSGpu7ANuZJcxE/1bFB4904o0TA/tR//NTD3gZfI1+n79rD3p0zgG87xvJUW8qrVUOACwTLF9B3Ekhr+r88XucphQGNqaU1YuoElRq2EQLTsMZhzRlS2araXdfXJAAj+zy153kz/wCI98azxKn+6abzQH6HADfBubKNeslJaWbAdoV2cATAf1KrWEMp+uCXnHiX7HQ86ogrhD6UB0SWamoBMHbr0xjvIuWZ8/lSrOQHUnU0j+ypzud5MfIDtjYvFfIhsgygSCaYAH/y0gcAIZbn7XMZDL7A+qppO7DqDq23t8sdiDwLl1WF1/An3l/z2x2A0jmHy8vT8w0tdwAoge+/0/PAHleIZWnmfPrZZmYqXOlgfJglGABA1mQT3wYeJ2X1ZfQCykuYKnTJ0taRsP8ATGDVMsRX8qWhAfVEG/qJIMwAT1vfAfRmZ4NSMkKVnqJ6/I4z/N8XylN//wA7EH1FQbTIkS09safSqyADsF/QYwTiOTfXVIrEnVTF1U2cwBERAgHvgC3ljKiolaqHdf8A3DqvqKnSCBJ/y9DOLN81SokCrmKoZhJWGdr+ropA6n7YiclAGiwIlTXrmfkQv0kkn5Tge5tzrDiTUQyBEohyxXf93N4IGxwC+ZOaaKofLrl6qvTdAy6fxK0glT2uCBbAVS5zzAzArs3mQ4bQ5mwNgYABtaSMUFesXcsTdmkz88Nu0n/QR+mA+jOV+O0+IURUDKVQjzaZTSwIEhfiupJ3FvkcVtfmRszRzNPSi0qdXTCgAEhS/aDIH9TgI8JXVTm2hj+5UGOktJv0FgfeIw9Tz5o8JaqY1V69WoAfceUo+QhjgB3jXAlWufLICyBB2BNhPeWsfngm5N42RmvJyhalVg+kqWpPoUswsTUokQ11LLba8YoEfVlX1SD5CkTYgq3pP1j9cE/g9wxs1naudDL+6pMKg/F5lRWQQP4SJM+0YDSOF8+ujBM/RNNSQFqp61/zEC/zWDvKrgd4PmXzOezVGgF0hXqoS1n1MICLG0E+oHfGh5zhyVgodB6k0md2AgXUiGH+IWn3xnedyYyWfpfs5KVSGNMlS6OL61O7IYAn4hERpwGdc5BqVepTM6gWJ8wNCEufShO8wT6j/Fg7yPLk5akKyes6qjEsVJLRuCCbbdNvliLxk1M7n6NUAPqrKHAGqn6JAGpWOoLJJKk/FeMO+NvHmopl6NKULhy5BuVELE7gGT9sA1x7h4RKVCkrazUCrpNlJ9TM/uVK77ifqvh/KopVqNVRV/dklRCwZBH8XY74zCnzLmUo1sutQ+XWILqbxEi3aRYx0AwX8gZp6DB8zXH7IyGPM1yGAJhJ+HTbVErcC5NgvOf+XEqOtQP5YEH0oLlr9u4kz+mLPO8NpfsuZpa1SrUq636QQygECP7q/M4sObOYKeXSkHoCqtTUwBIWAI3kX3sDtjH+c8y65ushLKqs0C5BMkTBt10z0jvgNVzmTNJ0zeYKihTRHNRUWHLhQGXSNW+mZ7WnGf8AEuXcucsrUqlOrWq1P7RWc/EZ8sAAoP8AE1ybWnBsmeOZ5QeY1UgKZ+VOqsf+GnGN8B4mctXp1givoM6G+Fu0x2N/pgNh5VXMUH8w1fMWmunyXn1SCI1Foke4O2L7mDO5mtTVsvTo09M+YphPMEiL6XmL9vi3wB8q8Xq5ylmIqNSNPS7n0tKmdvQTMg/cYLuVKjVMq/mn96khvTErqIUkgmSQCTH2wBDkZq5EUs9lgQ6lW0VVupkiCNMWt9MYvxzlcGpUGWy1ZFpVIrEtrRKRkhmKlmjTBmdptjdszXp08qKtVtFOmmpm06oAUmwgyfpj5/505varXzCZZyuVqlZXQqmppA9TwP4p/LAWvPnDaFB6CVaTiiAGD0aoYVFNj5RaVi0xFrzEjF5yNwHhfEZo5d87SqJ63aq9MlgQVAWPSPi/hm2Miq1WIAJOkSVHQTvpGwmOnbBtleastT4dl1FENnKdRkZwWRjRuy+tItqYCDJhD0IwH0Hw6hl+GZVMu1WFmoVNS5aXLn4VA/F/zgX5X5OyHnpmssWqtTqE6wzMAzaiQQAB+Mn64uuFcLynEsnSr1cqEYg2JYNTadLBXQhokdCJgYEeVeaaC539iy9DN0VqVCutswag1LqE6aoeAdEb9sAT86cDpZpkStReoqwwAkAEaheHU7EjfHco8JpZem9OjQ8ldQYgkmTETd2OyjAp4xZaplhTzK16lSoSlJVZUAg+Y0saaq3Q7HrjvCWtnc1SaprRFSoFZT5hZhpVt6jMPxduhwFvV4VRJLNQBLG5YoNRhQd56Kv2GLGuJUSBBprYsIgPEFoj8sBXOfiHUyWabL0cpQZUVZapOptSh7RGmxjrjTMinmUqNXSoD0qb6QbDUVaB8pjAU/CeG0lZfLpUQRHwsttv4UGCvi1MaVmLTvq2tsFuTbGT8neKWazGZSnVpZby61REUJ+EFiCSS5LECOm5xp3OnE3yuSr5ikF8ynTLLr+GZG9x+uAXSW1wCOkLVx2MPHi3xQCRUyrT/EqiLDaGHUnv0x2APvEXii6DRZjTdnDKSBcXEqbDAPmeXhRqGmWVKlWmNepRMy3qAL2JAHzmcQOZPDri1esz+VrCmx8xB1n03kXMx74qONct8SrV1TyarVadFFb1gn0g7sTBMRse3tgNmTi9JDpNQSRa83Nv54DK3CT+9dXA+CQQPwHceqcZ+eR+KdcvVt3df5th9+VeLICzUqoCqWPrQwI3jVgNJ5CnTmkZwJruotpgbGJM3Mme2Kfnzl399mc8Ki6PJCBIM/CqC/0n64FKXA+J1hUqZei5Q1XBZSolgxU7tM9NumO4rwzi1OhV8+lVFED1s8EKBHZj7DrvgAmnv0+t8JOFJUImDuIPuMIwBf4ccWNKpXpdK9BwPZkBcH7BvqRhnm7iIIoZWmwNOhTQMQv49I1X3MEntufngbymYam6uphlMjEmnlipQ1BCssqejDbcfpgFBEIuW1H52gbnBd4McVOX4nTpkwmYBpODI3EqfnqAH1OAhz67H88XOWrCjUp5lJ1UmBFzuNiCDIg398B9clxMdY/rfA5zHw5HenUZZdA+hryJEGL9ZGMMyvjBxCmCA1OoLaTVSSgG4BUjVPd9RthkeJ3EK1SaleAFMKiACZB2Akn54C+oZqplaKUtZqlXRXSmq21CoWDHSVaH2c+qVGw3FfEPOUzUp00V5pKId3LSrAVIg3BDM28m294CeOZp2eQCpqEEzI1MUuWsBqO8x1OLCnwrL5ylVzuZzeh1qKvlsP7RVpqbEQRO0x+H3sFFyrwFczXHmuEohvU0wD8ienv/ADxdcN4x5vEsrSoiaCVhppj4Ym7XttLR7C5OBnjfF/NOimNFFfhUfqcSOV+PHKMXRFNQkAEiTHYTtcdO+A0fxYyXmV8mmlyuqHdELaVLpNwLHr/lxnfPGbo1c5XqUdWlmadfU6jJXa3S4Ee++DTg/MOb4nUSjSXW8hmIQRTEiWZjYD6SfngZ8RqVSlWWg6U0jXV/diNXmuT6j+IgAD6WwGreD/B1rcDrUq5hMzUq6TaYICSPcMp+2MP5m4FVyWYfL1R6lNj0dTsy+x/1HTG/8j0XXgdEZRqbVvLLBZUw7EtB6gyeu3bGS88ZOtSWrRzbeZmadRWVyfip1RqIpjsHX6X2m4J8NczpTiCAkFsqTb2Ydvngx8NKjFM3qYt8EaiT1qd9sZfytx5snWNRApLIyENMQYPT3AwWUfEyrBTyl9W5HSLnrtvgNd5rE8KrAb+Q0QJM6bQOuPmutlWNWqGIUpqY6/SbHaI+ImAB79sa9wPxOYqBUpKqr+MsQBB6em9r4y/nWqHzlWqoAWqRVEGfjAb9ScBTNsP9f6jBpyjycMxlxm1apVKVfLehTpywMalbVquv06EYCZxpHgpzQcnWzClCyVKYO8AMpMdOoZvtgN15BosmQph1dWlyRUEMJqMYP3xk3KnLlanxlHNDMaBmaj+YVhAD5kHbYzv7jBbU8T2BZfIn/C2wjvG84rMz4zUl1BctNRehbrvgLjxz4S+YyaCmjVHWtTbSglmGmqp77TM4R4DcNqUcnXWrSqUia8hakyRoQSJAt/pgTyPjmS7edlhpZpEMTpFoEWnr98X2R8a8pN00A+x6d+2AF/FDk/M1uI1KlHK1ayFKd0IABCAEbHoPzxtnB6OjL5dCCpWjSUg9I0CD8jgF/wC8mRnpcD8LYRU8YsrqUysRcXt8JH8/tgAvk3kvOUs/RdslU8lMwpNQsPhDEho7XnG2c85I18hmaSqWZ6TKFG5PYTgQy/ivlvLDnQoLMosd1g/oQce1vF7KAx5lMjaRqP6YDKanIPEG/wD1wj2cdgP4vbHY1pvFDKJbVTPuJOOwADxnnjNUqjMV+JjG8ADYCe3tiu4dzvXU1KjBQSYaWvYR97/ljRedvDZ6iIMmASCNXm1DtedMiF6WFrnA5/2oqmmTVpHzLHSrBlmNpBB36xgKbKc81SrC5mPhltv63xLqc55kgUzIplCGLD0gMIjYzaN+oxHzPh/m6AZkotECyqxPyACmcUHHcrUUGpUpVFUfErJECwkwO+A0rkzjlPL5ZaJqayWd5HdnZjsPTb9cX/E+MU87lquWbU3mIQ/l3Kr3B0mIgbjHz1l+JmZmZf0nqB2i3WOu4wdcs8/VOHU2NSgKgchKh1DUsKSpHRgfVPSVwAPzNw6lS0miG0O1QAtey6RG24JIJtigwR86cVo5mqa1LzQajuzB/hBMfBex7jawwOYA18McplGqVWzopmmFVFDm+tmtpAMmwIna+JHifl6NNqYoJ5dPT6EBJEydbCTYWQAWkljio5ezc0KtEUAzadWsGCTqWJMfhkkRe2CPmTgNM0KFfMViP3IC6RPpDOxIEyxIIFtpwAPWqnRSBGxYzH8Wn79MSq96JGwF5+mJLU0GWMfEUBEmYgKTHYwv64r61YtSgLb+f3nAT8twk/8ATK2YPWvTVfcKHBP3YD/KcFvgPQUZjMV2I9FIJH+Npm3/AMcfXA/xDNsmR8hlAhQB6e1SSf8AFMyfbC+QONNlKeaqhQ0qqiTEN6r27TP9WA+58/ZaFda6lVr+YtUrFgApEt/ik/bGZc41q+tRWlfNUVdBNyCSAzjYExIHQEbYu+B8IqVmObzHmVHZlZQbTBUhz0PYLaAMR/FiuKmapVANJaiJGoNszRt/VsAIVcqVppUOzlgP8sT+uNt8F8jT/wCnlnAYtWY7AwAFHUSLj8xjLOL5UrkcqSIhnM9/Mhh+S41LwszjJw6lpQH1OSZ/vx/L88Bq3CaSIj6UCS14AWTAEmOvTGK+NtIBKNVEOrU6GoBshE6WIPXUbRtONM4fxB2YMRpTeLxYT3iQR0wAeLeZX/p2kzLVaQX5hCTP0B/LAYmrEGQYPth7L1mFRXDeoMCCT1FxM/LDOHspR1uqjcnrtgNQ5J8PHrumZzA9FVC8FQUPmTABDBgRM7CLQTNirN+GuV06aahdxqUXntc/P6HBJk82Ey9JPXoWkqhZtZQLjr/scMDiNMEbiCGHqJA7NG07e++AoKXhmEcB6sqB8PkwLbfiuLn3ue2KBRQp5vNLnMulSKChTBJRESXj4gpAZRvJlY3xpFTPhtLvJcQA0++wvuZI264oczlfNTiBkEVKTgOYBg0Ygf8A1n6bYDEuA8AOaTNtTn/29E1QDFwHUEH30km3VcXvhKqvm/IYwtVT0J9SgkA/TVgk/wDT7l6bPndYDTTprpPVWL6rdRIUT7jAkMj+wcaWjTdop5pFBIiULLZr39Jj87YDTM54ZMXZ/OHUiQYUGAbDeY6nGac4ZSjl38lKwqVFs48srEj+Kd4Jt7++PoLmQr5DsjVEYAlXpmWEXlQ0giO4O+PnnmviIzMPA8zSdTOaQLCYUwIcOQJ0mw6AA4CkynC9VVKWtfUYLAH0i1zr0iL95/LGh8G8PsnmaZem9dlWAalkVyNygZZI9xI98ZrkKwVvVTVwSPi12E9NDCf9hjZ+BczoEpKQuoICTTpqisDcBfMaTa23WcBWt4U5aY82qD80jf5b4i5nwsoAStWqRfqkn2ELH54I63Mmlqh8klrKdJkkG4gdesxj3IcYqaFLKpUj+DS6mTuIg/z+uAEj4d0isCrVMS0SvYdI3tjz/tvRA1NVrAfJe/8Apgw/6nLR5ZIF/hA/DMwT3/XEmpmgRo0hmUT0nt0OAAm8N6Qg/tD3uPTNvfHYOa/MdOlC1V0tGxUW9gSROOwGhNzLS83y1IZ9RUDaSLEX2v19seVebcuhqKzwyGCO3eI364+fuJeIVXzaJOioKL6ok+v1SVJ6SCRItbFa3M5qvqreka9cILkEhjp1HSDFhtgPpzJcxUKtkcH6j7/LEz9spnUCw9O82A+ptj5l4VzXmNIVGKPT9UmADJnYiNvYbnBAvNWYr0SK1QAG8UwXLbklugBM2v2wG5Nw/K15mlRqQbyiNePl74Yr8p5J7tlaJ/yD+WMH4H4i1cqsU0NSmajFmJ0gMTsABJifhkDEvhfi9nEao7g1FYkU0YCBsALEHc9Sem+A9/8AUNQo06+Vp010kU2YgC0MwA+2k2GMmqGbgQLD8v5xONd8TM2M8MvUeFLKySY/CrGbdC0fcYAuZOXmy5CoS6sKZkDqykx87xbv0wG38t+EeXp5SmtUg1mT946/3jqIUkXAsASOm2M58XKrUaycPpl9FNUHs/pGkW+I37CDj6B4PnZRUanUQqqiCrdh1iPzOM88VOXvMr+bFRgwp/ARFIq4GphIYkhp2MCmduoUVfwUqhgtOtFMgFnKgsT/AAwDcbXMYzPhOUir5LkoDUFKp7HVpn6QcfXdPNIdnU9LMMfO/iZkf2DPVK3lq4q1TWpFWkLcE6xFjqP1E3wEHm/lClkqJZ8ySzwqIQSxgyZ9UAR1ixtecR+R8mtalmKjmKOW0EIATrnUSWi7aSoN7Swnpi+bJZXiuarVHzAD1k/dU9Zc03KgydCgFE2C+m5OqTuS8g+HWayVQslXL1qTRqSotRbjYrAMEX7zgAdOZhVSpopuyjQQzz1MHaYiN794wH80ZtKlRSgsFgnoTvbvvj65fhNIpo0DTvpiQPkMZD4qcjZrN1aKZTKNopyDUmiqnXBJA16yRHXtgM35nqD9iyYgglQbiJAUCfrgh5HrJSyYNRdRfVFzAXVvY7yPtgp8VeSMxUy+STL0mdMuCjeUhJC6aahipMsfT098XnDOCg5XLUXydXTTpreCpBj1atUESTMfPAV/L2dVGUARrQyNRPvafrgJ8X8zK0lG3m1SfppAj2icHFamtIs4oOgRW0EqTBggbjaZkA9cDHjAuUbK02y7pqFQNGr1lSpBaCZ3iRHT2wGRYfyNXS4Ybja4F/cm2PaeTYrq6QT84MRbr7e2HqHCarR6SA0QT+KRNu9vtIwGxZbm9DSU/iKoSRabLP8AP88U3Eebab6QpIfTcCe/U7e/3wLNl6hK+WGV4A0m0ECxsImTAHYYVQ5LzwNqYaRuGUjcSCe9wYwGjZDmimyBC6yQI6t0G42Np+WJuWz4AYnSFKgMJBNgywbXsfzxly8m5wn+yZDf1bAEbSSY74lUeE1aSzW1yYF2AuQPiAaCLHp2wD/hg5yuaVw4iotWk42goVYbbj4fviTxTIq/GWqoxC061OrUJG2labAqSZOppX2IHe0JMotAouskKSym25V7ibCRM+8HEJeOtTLMV9DspEmDCgCbibBe25m2A1TiHM/lK01BU1NAAGwMWub2Jn5D2xnfFM1QLGotDRNWCAAAQPUekkETv2jfDRzKuyOQGBA3OkReTHe42jcC+K/M8VV9eqiFaZCqCJgiC1/SLR/9ZwFTWrrBcBtLNsxBuZaJ6xbcdTiXwjidRAWfV5dMI1gJuRpUTaCLz2Bw159NwTUpmmsuFC/CsiOtyQZPT+WGc0QcvINjUChZuAEm9o67D+WALsnzVQJTU7Mx+KR8NrCTvcxb+WLv9rRWJUsfSPSSCCST8QJJ3A2xkOmNx/vidw3ib02F5XqNwBt9AJ2wGhUuO6np00s5dpUHcBZ3M2np9sFpzVNQJF9K7x8/mcZBlMzlGctVFSB8IX6XJ3j4jbvgio8x5dYp03imF9TOW1BtgBf1L1m2Ah820auYrlhZQLBfzkk3Nsdi2bjtOoqgvMSdwI1QYvvjsBmYOOxzHEvKUFdlU2t0+vfAMrVIggwe+3X/AGGLHKcZdVK6QQRBN52jv8vtiqIvizoZRfJZ7zIH6HARFrkKVvpknSdv+f8AQYIuWOYlot+8pqxJ6qsbASfqJwP1qQCqRvfEmnll9NvwofnIZr/bAaDncxRr0zVK6nUBaQKyFvPp7SY7X648z2Uq1npmkgDAIqoS3qZQdA+8H6DtgMy1VtKNqYbekGFsGItjUvDnMmoVBgaqguoEiKZNp/wj7nAGfLfEOJClTFelTdANJdasMGB0we+0Fuu+KDj/ABTMVKgp18plWBMBahFbSCI9JgapAvf74N8rwcGgD5lQav3hAKxJOoxK2E9MCQpEcTu7MsEhGI0qZIlbSNh1wF9wOuwoaqlQUkpkALpXStoGkLeL9TO2H6nE4Yjziw+EQkCYnckmIi/zwzk882poCrqDMdIAkhmEnvsMRX4hUGcRZkMhmQL7dhgJdem2sPLX7FYvsTaTi64XnfhRtU+//H54QySQPbfrvGK2lVIqd4YC/wA8AVk4T5gvcW3x7NsUufp61HqYSVurHv74C7Bx04pcxUKBoMldid9gbxGLWnT+ZtF8A6QDiFmuD5epPmUKTzvqpq0/cYmgY9wFPW5VybJ5Zy1Hy/4AgC/YWxAqchZEjSKAC/wgnT9jbpuME+OwAfmfDrJNfylB7wf5NjqHKyUoCVHG/wDGQZnoSR74Lzhk/ocAJZvk5qu9dtiI9JHS8FSBsMNZfkQIW+B53LC5tF4EC1rDBkjYXOAzTiXhs9WzGmRMj0i0iDpk+kxAtgdz/hnnBpFLT6QihizbL0iCRjbnE4bKYDGMl4aVFZHqo7aB8CldJa3quRqFuvf2xRc3coZ0lf2ekyoBdAFBJBuTp9Fx79hj6HQWxAzf88B80Zbw6zlSPN/dx0aWaJFoWQMFnDvD5AioW0mmdZYi5mJ1qZtAG0Y2OtECw+2F5fLKQCQMBiI8K0cu1Oo2klgAyx1sVk3BF/riH/2mqkkSEHRpJ1bbrEi/ubDG+VKKxtviOuVToInqPpgMHHg5mDMV6UdLNf7bYYq+EuaDACpTKdWlhfqAIOPoKtllVpAvtiI364DCqHhZWBOquF2jSpM773x5jd6fouttW9gdp7j3x2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data:image/jpeg;base64,/9j/4AAQSkZJRgABAQAAAQABAAD/2wCEAAkGBxQTEhUUExQWFhUXGBwaGBgXGBsbHhgcHRwaHCEdGSAZHCkgGh8lHh0cITEhJSkrLi4uGR8zODMsNygtLiwBCgoKBQUFDgUFDisZExkrKysrKysrKysrKysrKysrKysrKysrKysrKysrKysrKysrKysrKysrKysrKysrKysrK//AABEIAKwBJQMBIgACEQEDEQH/xAAcAAABBQEBAQAAAAAAAAAAAAAGAgMEBQcAAQj/xABBEAACAQIEBAQEAwUHAwQDAAABAhEDIQAEEjEFBkFRBxMiYTJxgZFCobEUI1LB8DNicoLR4fEVF6IIJHOSQ0Wy/8QAFAEBAAAAAAAAAAAAAAAAAAAAAP/EABQRAQAAAAAAAAAAAAAAAAAAAAD/2gAMAwEAAhEDEQA/ANWqpBwhvfE3O0ryMRDgGHGEhcOAXwtBgGxhajCynbCF3wHOuPE98eCpNpwt7YBwLhFQYVlmnHlRoOAb049K45mw4q4Bo48CYfKY8jAdP2wlhjicK0YBgD64UtOcdpM2xJWj98BE8uDjmp+2JgonHlOlOAq2oTtbDFaj7H64t6tGP54YzLmNJ2GApTTIBMWjD2TBjHnE8z5dJ2hiAD8C6j9hvhrh1XXTVoI1AH1CDt26YC0pjDden1w1TqR2xNBkYBuklxhOYpi/6Yl0Kc49r0vlgB7MU4M4ilOhxc5mj/X8sQ6lHrvgIa0sKqr8rf7Yd0dhGFBMBGFPCYHb8sS3TbCdMj+r4CIVthJUX/XE7yMcuWnpbAUtWle3647F1/0+b49wB46TiM2VGKmtzGwFqUmYs0/XYYkZXmFGHrV1PW0j8r4Bx8sCSoIJ7TfHGlFsKoZzLs5qB11RpudP5NGLAMrCxB+R/wBMBVPbDA3xa1spO2IoybYCMtITM4j1Ric+WYRbDFdfbAdkagmO+JVWkGkiLGDBmPtivKEI5EggdIn88BmZ5lzOVZfL9Ssgdg6BpN7yhkH54A7NDviRSSB88AB8UmA/eZdDPVKkG47OBgp5M4rUzFBmqTKtE2EgqGExbr+mAtqgOGNQnEs0yff3wwyX2wCWHy+mHBS7Y5adpxJppgG1pYdj2x7UOEBsAuRbHjMqxNpMD546kMDPMueYVBog+Sy6kW5bVMbx7WkfPoQIyA2xEXG8364gZqjiDyNmS9Ko1RgazuXenqBNPUqwCNIKekA6DJExOLbMLfYn+v6+2AHOMCpoPlsqv3aSI+hF8I5bdigFTSWBIOkEC3zk4qeMcTrDPeR5YakdOnSSGWxJdyQARNtIn4Zm5GGMvxirTz9LLLTXRVLszs3REB9IAtcjff23wBdVpf8AAxJopbCWIwIc3cYen+7pVArsp1Sf7NYJ1wPUdogA7i2AO6affHtan7YqOS6wfK0yhdqY9KO8aqgW2s/MzHtglI1CMBSV6dsRjSHWYxaZlO8YgVOmAjut4iwGGDR/TEmo18IBnbAMeX98J04mR9sKbK2nARKK9xialIRhSUowoWwDtICMdh2jTt0x5gAqtwkozHWVAYyfhA+xm+2JuVpZggaX1DpcGR/mBJ69cE/F8pThi5IBN+0bQR137YGqeYyjMCldVa6rq9N7yJMTecA5mfPQSaasOxTre9jHTt1xUHNqrSaem8yjEfqF/XBdwbL6AacgjoZJsR0OKzN5WuA8XLGQGQNpFtu8jvgK7K8eKtKV6wHZvWPp8XcffEilzlWm1Wgw6BxpJ7wNSk/brhunlw1TTVpUwNNoBBB79gJG3+mKniORorUNLRUI0yWVrKbWjcyIHbAEtPnaspAqZZSOpR/fpIIP3w8ed8rqGtKibzKzEdtMzjN6uUpgIELK7lfiSCsFRdk273PXDTZKshX96C5sstJJO4h5nAa1U5oyb0nFPMU9WkwGOgk+weMA/GmDaEKo2kU3DWLAgMsAjYRM98DOey1ZlDFVbSQZEi896ZA26EHfFxWrkhC1NQQqt6Sfwk9xaQf1wFJxOmwTVNmcmIgaZgwCOnX2M40XwyoDyahAUEuB7ElRP/jOALPOGFpkBh8pJ7GJtvg/8Lag0VFLSQQQsXUREki1xAHyO+ANqiRt9u2I5HyxNIxGLdsB4ThIrdjhLj64ZdzEYBT1jtbDS1sMVGwingLSm2BfjnElp5iotNWeo1MljTUMUKrALAg9/vGCBEIE4oarsKyhQUaozqXQBiJgbk26XjoLb4CfyHwc5egQVjWxa4Gs6iW9ZFz8WxvOrYEATeaOM0spS8ypqJY6URVLM7QTCgDsCZ2gHD2TVcvSVWszGSZJ1E/iPvESBYdNsUXiRxhaNBJQHW1ixI0xHQKTJB2gWnAAmY5zmu2Yq0a+krpXQqQPYl3BkXvA3xV1ue8ka1KuKOYFSnqCv6GUhhDSFqQbD54Gsxm2pURTX1LrY/2bfiLHfVe9tsD2YrMq6SsD3Q+3963b6YD6E5c5mo51GagWOiAwZGEE3AkiDbtjKuO55qPFNeZ8qs9OSLhVMBtAZWkmNfwg3Igm1p/hLzTToUzlqikBnNTzBso0gXWJgabnYT7GKzO8KqHN13qNTpI5ZzUdFZkR9eiFG/magJBB9fSLBrHhN5r5Zq9at5pqP6VBGmmgURAF11TqhoIBWwwds2M54Fn8nwbh1KnTc5h6qeegAg1tWm4EnQNOkCe3W+NEydXzKSVArLrVW0tYrqAMMO4mMBBzJMG2IFTFtmaftitq0/ngITDHsHpG+FumOVcA5SGJCphqmmJCDAIiN8cFwtseJ+eAfoz8sdiRQsP9sdgK/mhm0kIRrsVkGLHcxeInGWu+ZYUwaNJwWq2DxN2mzD7X64J+fOaDScUwpBLXkiREGB0mD+eKDJSBTZw6keaSJJgsZABG/wBMAW8lVoytExB0Lb/KO2A7m3j582VfNKFWpJXztJhgAV020jadr4L+Uzpy9MNb0qI7ekYEM7m/XWDNA8qptHVh6d8Bdco59q5aahrBQsOwGtQQxKsQASB7jCOYuNPRrKtOnTfWRJctN5Fgv9b4d5dJDVWkTKaoNgAjE/r174HudsjTOZo6lDECmoOxFmJBvI6n3nAOZXjPnVFV6HlsCSrI8qQlQLsQCJ+uGOPZmjRqF6rEAbaVLfOSAYufbFby5klR2Mt/ZuYLMQYqr8MmBthnnsCpSADaZY2P+IYCx4fUy1ZV8mspZWnQQVNyL6SBPS8Yvs6K2kMoVdI+EXDWsDN7m2+ALk7LuuZphmVh64tBs9MXvF8E/PVDStIaNYJMi3UraDa+3/OAcpgpVQZhPMpy2vSNJIAbTcWABvfe2NA8O6Cmg7AQTUvM9FH+pxk/AWmqywy6gdKE/i1BQYBIHa2Nh8PVIyx1fEajn9P5YAm04bNMdvvh/CCMBFqpiHVXFmVOIdekf6GArqi4VSQnDrUjOHKdPAeosCTtgXrkNmFIVtILKSs6oYR6fclo+RwV1qTaDo36YgDg01/NYqWVR6Rt7Ek7dbACcBVcLzdOrUCmohVHRKdMyXCqSJY7y1rEDczN8XPN2VD0kGgNpcbxb0sNyDH0xXcu5lTmXFOgmhfT5ggvM/3QVVBDLGuRpW2CHjKTT+RB/l/PAZXzRw8+V+FL7gknbvYR9MCFbhgAEOkbAAmBb/Ee2NA57bTlarKdJCMVIMEEKSIi++ALlmvUqZY1KrMzeYQNbFoGlbSfr+eAsOA8oColWq1R0KALT8hwjF2Nzr0FgIC229sPc/8AGlp1/UQ1PUiFioJXSHDhQwggFbWHqM3G55yFRHkOY3qGeosqx+uH+N8BpZiqquIYoQHAUkBalNo9akb+22Apszy+OLvlczTfTlVBp1acMjaRchCUBOqAsjTAmDO2nKoAgbDFby9wallKIo0Z06maTEksxJmAB1j6d8WeAjZhMVdVN8XbrOK+vTicBVlPrjxPliY6C15w7Rys4CKow4i4mrlYx4KcdDgIxWcLo0MTFQTtha4D2hTIGOw6MdgMkzHD6eYzofyg4QszMxDatUgQswu4udgPfBQcjBIOoCIECAAPa/3wI08uRSNeoHRQ66aizLHSwiEkkARc9cV9PmKolNay5upAQltbFl1ekhSKg64DRMsoUEzYe/YDFFxPhasQwCi+wsSIM6oO89+2LjJE1KYbcsJPTcCf54CM5zhmWNRV/ZyqgQPLY7kj4tW4jt3wF1w/JFKiCAA7TpB7SST76RtiLzXwoV8zqEiJJi0aCAJ2MwcS+XeKGtZ0CNRVldhB12W9gIsTthHEuZaSt5fk1HZtyrKLi/U9x7b4Cg4bwoKyjUwABSI2uDAk3viu45lNYpAAD8XsZaRv3v8AfF9T4vTrq7IHTTqfS+mYPVYPquGsJgRtOF8RrJSANVwkqAoKFjaf4QfxGJwA9wHh7LXV4EEttH4nU9D/AHY+uLvnOkSKekEm872up6fLD2SzlGqQKNWnUYMoKrOoAH+E3gd8WnFctqCkiyyRLAXvv3GAB+C0VGYRjIKh2v7ssfmRjTuW+OUaCaKlRUYtYMY3iN7XwE08uUqr/DoQld+qdb/iG2Ecdy5NamGY3Vdo+KZmN/f64DY6XE6bfDUpt8nU/ocLrZ5UUs/pVRJJMADucYucsyypAb3KNuRv1/TpjssWBJX0wLxUKQO5sO2A2+jVVlDKQVYSCOoPXDVGstSdJB0mCR3xn+U4y1NATWcDYevXPyF/bp1xPyXG6gdgKgIJv6PxixB0jcRc+4wBg+XxyZfA+3MzKJYUyLddJuf7xxLo8xSP7Of8LA/ywFpnqrU6bMiFyokKDE4pM1m2NOvVKNenpCxqDN6hYdRtfaBPth2rxui6lKwJV9hptB2Bhjf7Yz/nbmhXNOjSqKaLMA1KoSpqIhYMJYeoErovBnvOA0vl3h/lUaesJ5pUaykwSb9TJ6CTcxgW5z5xFDzKTU3JDbhS3uOoH54I+XuPZeug8t1Um60y66gosDpmVHsQD9Zx5nMiKmZJIJXyRDAWnUZv3iLYDGeNcyVczSZDQZKZDS7IATYyFiod+hwPcLzv/t2VEqLDixA7AyDMbDaMbfzVwhPJAC9be57X2nvgC4fkX0F6tLy6gkaPbYH264CHydzdUphcstN3arVGliIYatKxC6rQCZtGCfxHTOUMwtXK6mDJVMIpJU+WFvJKmTECxMAC49UHhWb8itrCTUIKrC6iAYnpb/nETnDmCq5FOrU8lGVg2uAzXWFVeszM9LdcAccmcbSllUo1qk11+PWwhmNyVILErM3O98EGW4gysFqujNUYeWiK0gdzNyOswOuATlykwy6Nl6VHzRTGlmZIsIUUxupO8sBE7YOOCMiqCVPmkDzDeodUAkFwsED2tgLrEPNg9N/1wjM8TCAeioZMQAP5kYiZrijjbLvHdmA/ScB6Vvh+k2BzMcxMGYFaCQba6ok2F4t1OKDO8RBqtWD0jWKwCoqsoAuBCuViR2wGkGt9Pnhtqm2AQcacgk5iof8ABR0j/wA0E/fEB+MV/MOtqwogKQSyJMhpkh/acBpaucKFUCCxA+Zj9cZs/ElY2Vmv+OsT1AvAbqe+J+Vy0g/uENSJFnqCATayjcnvNsAW8R48KZAphKu8xWRdP3N8diipVq4sERO48o9yLaqgPTt1GOwE7iGWWjl1VoPqLNbSCYJiBt2tjEONVmSvTW7K9N3VTB0Ax6QTM2GNr4jmaGYYK5UoAY1HZpBBjrF/vjKeK5Wn+3LTJimazBQCDEwWCDV+IXn+8e4GA1rhdOKXvB+trDGJ8cyKBqhVAtkJsLepr/ltjbKTBKBQG4DR6gWi8XntjPOJ8rhqm7nW2knXciNXq+Um3XAO8gVhFQE9dTmYmwsJ3EX+nvis5uy0ZsQ9RSWn0m10JgSPocTuVKRmorKwUPqkQZtJmP7o/Ow2w9xvhtSvXd0YQmoQUsIUAixkm9rdMBXcu5VtPpZqjFUhGC/iJBFgNj36A4vOdOFFisZvJ0QgWRWqjowuYNhJj7Yr+Do+VKKwDK1SjS7ESwv7/FfA/wA38o5elam1NWcsX1eYWdi4YKsSqKAdyOgwBp4Z8sstSpmappmPMo0zTmCS8uwMmR6RBHc4m8+8EpAJmKrMKaMohKfmOWZhApr3YmMJ4ZxRMvlqNN6TKqU0Aa7AGLsVXaWk7bzj3i/GCEViyVKIWo7upKqoC6Rrj0lizCFPZiB6TgBDgmYyZzPk0TmEqr8VPMU/LaJH8JIBG0EDrfE182aubFNoIRQ0izSfMF46ArIwCZHjdLL5s1KallMBv3iMTO7BoAnVJAJHS84OuEEZnO6suC6eWvQ6g0VJDqfUpuPiABm04A0arkadKTl/NMw7ejXMAkjUwMCena04HqKU28xqTHymBG8+n2m+K3xA5Vzs0xToJVV/7qlkI9ZEx6Z0gyDeY+bvLtN1yc1EKHS3pIMj4u+A8/6kK1SjTRY9auC5BcKqs1xeNWkx2gd5xb5IoqLWqPp1AgL5ZM+okt6Ly1r22GM0yWcCV0qFmQMp1PJsFV9xAkQALDp3nBNzVxpv2fLFAaU6oCwQfQjSTp3liLdZwBxlgjoHR1dSdMLqkGxGoNMdN++GKO76Gp1GUGQr02YfSJtjPuCc+PQpVHNBqypVALwQGJ0jQIUiQATJIm3fELlHOvUzND4ITWwJsYYMbSbmSLC/2wB7Qy7ZmrqpU6gFIDWRA9Y1akZA0qRIPe5+uac38RmsiEPT0rDG8j1FzpBPxSZ3sSLYm868Sq0KnlBh6QfWGqa2A6sxEsSABuYKkYp+Y8rUrvWzNJZpUFRGc3DPpCtAqAlySRP3wBZyGj1qYJRdJkazBZisXHpB0/EDJsYiZxelivwuV91Yg/8Aix/TFDyhnuI5Spl6Fby3Sq41qy6mVYVbuIvCiBJ/lhrgnM75jN+TUNMoS4+DSQVNgD/zgC/h3MNR6VVKoLeXWK62rEMbSL+XtviDxLiwNJwiEEqZY1mMR/iTCeGgJTzBb1AEMQ4sbm5jfEvhVRKtOt6KYKiJRGWxJsdX+HfAScq7mjSfyhddjUZgbC5BUD8+uA3nDJPXzFJKdNQxgM6KdKh9QP4yBtcyt1A64OuMVzluHGuul3p0iyBxKj09hH9DAZw/m0O6F6iGuAQ7IulBPQKvxEbajPW2A1DgdKoq00FQQAqyipcbdEb9cWFHKsgCIW0gACJtaI9AUW+ewwDtz0KbIRmlfTukgBhtFrflOK/xD5yStlaBoVKlIl3FRKblWB0lhJRhqFjB2np2DQ81kJp+o1C8gAEtfaYU1Ijfc4qqnBQWAZQSDcE0piZMiGO1o/PErw4zDVOGU2ZndtVUTUJLWquIkmYtA9oxiXJCAcZoEqZNd5Ync/v/AG/n2wGmcap0aTMzPTo07ANUfygfkFUGbHr1x5w3RVpO1F0qhvSGpu7ANuZJcxE/1bFB4904o0TA/tR//NTD3gZfI1+n79rD3p0zgG87xvJUW8qrVUOACwTLF9B3Ekhr+r88XucphQGNqaU1YuoElRq2EQLTsMZhzRlS2araXdfXJAAj+zy153kz/wCI98azxKn+6abzQH6HADfBubKNeslJaWbAdoV2cATAf1KrWEMp+uCXnHiX7HQ86ogrhD6UB0SWamoBMHbr0xjvIuWZ8/lSrOQHUnU0j+ypzud5MfIDtjYvFfIhsgygSCaYAH/y0gcAIZbn7XMZDL7A+qppO7DqDq23t8sdiDwLl1WF1/An3l/z2x2A0jmHy8vT8w0tdwAoge+/0/PAHleIZWnmfPrZZmYqXOlgfJglGABA1mQT3wYeJ2X1ZfQCykuYKnTJ0taRsP8ATGDVMsRX8qWhAfVEG/qJIMwAT1vfAfRmZ4NSMkKVnqJ6/I4z/N8XylN//wA7EH1FQbTIkS09safSqyADsF/QYwTiOTfXVIrEnVTF1U2cwBERAgHvgC3ljKiolaqHdf8A3DqvqKnSCBJ/y9DOLN81SokCrmKoZhJWGdr+ropA6n7YiclAGiwIlTXrmfkQv0kkn5Tge5tzrDiTUQyBEohyxXf93N4IGxwC+ZOaaKofLrl6qvTdAy6fxK0glT2uCBbAVS5zzAzArs3mQ4bQ5mwNgYABtaSMUFesXcsTdmkz88Nu0n/QR+mA+jOV+O0+IURUDKVQjzaZTSwIEhfiupJ3FvkcVtfmRszRzNPSi0qdXTCgAEhS/aDIH9TgI8JXVTm2hj+5UGOktJv0FgfeIw9Tz5o8JaqY1V69WoAfceUo+QhjgB3jXAlWufLICyBB2BNhPeWsfngm5N42RmvJyhalVg+kqWpPoUswsTUokQ11LLba8YoEfVlX1SD5CkTYgq3pP1j9cE/g9wxs1naudDL+6pMKg/F5lRWQQP4SJM+0YDSOF8+ujBM/RNNSQFqp61/zEC/zWDvKrgd4PmXzOezVGgF0hXqoS1n1MICLG0E+oHfGh5zhyVgodB6k0md2AgXUiGH+IWn3xnedyYyWfpfs5KVSGNMlS6OL61O7IYAn4hERpwGdc5BqVepTM6gWJ8wNCEufShO8wT6j/Fg7yPLk5akKyes6qjEsVJLRuCCbbdNvliLxk1M7n6NUAPqrKHAGqn6JAGpWOoLJJKk/FeMO+NvHmopl6NKULhy5BuVELE7gGT9sA1x7h4RKVCkrazUCrpNlJ9TM/uVK77ifqvh/KopVqNVRV/dklRCwZBH8XY74zCnzLmUo1sutQ+XWILqbxEi3aRYx0AwX8gZp6DB8zXH7IyGPM1yGAJhJ+HTbVErcC5NgvOf+XEqOtQP5YEH0oLlr9u4kz+mLPO8NpfsuZpa1SrUq636QQygECP7q/M4sObOYKeXSkHoCqtTUwBIWAI3kX3sDtjH+c8y65ushLKqs0C5BMkTBt10z0jvgNVzmTNJ0zeYKihTRHNRUWHLhQGXSNW+mZ7WnGf8AEuXcucsrUqlOrWq1P7RWc/EZ8sAAoP8AE1ybWnBsmeOZ5QeY1UgKZ+VOqsf+GnGN8B4mctXp1givoM6G+Fu0x2N/pgNh5VXMUH8w1fMWmunyXn1SCI1Foke4O2L7mDO5mtTVsvTo09M+YphPMEiL6XmL9vi3wB8q8Xq5ylmIqNSNPS7n0tKmdvQTMg/cYLuVKjVMq/mn96khvTErqIUkgmSQCTH2wBDkZq5EUs9lgQ6lW0VVupkiCNMWt9MYvxzlcGpUGWy1ZFpVIrEtrRKRkhmKlmjTBmdptjdszXp08qKtVtFOmmpm06oAUmwgyfpj5/505varXzCZZyuVqlZXQqmppA9TwP4p/LAWvPnDaFB6CVaTiiAGD0aoYVFNj5RaVi0xFrzEjF5yNwHhfEZo5d87SqJ63aq9MlgQVAWPSPi/hm2Miq1WIAJOkSVHQTvpGwmOnbBtleastT4dl1FENnKdRkZwWRjRuy+tItqYCDJhD0IwH0Hw6hl+GZVMu1WFmoVNS5aXLn4VA/F/zgX5X5OyHnpmssWqtTqE6wzMAzaiQQAB+Mn64uuFcLynEsnSr1cqEYg2JYNTadLBXQhokdCJgYEeVeaaC539iy9DN0VqVCutswag1LqE6aoeAdEb9sAT86cDpZpkStReoqwwAkAEaheHU7EjfHco8JpZem9OjQ8ldQYgkmTETd2OyjAp4xZaplhTzK16lSoSlJVZUAg+Y0saaq3Q7HrjvCWtnc1SaprRFSoFZT5hZhpVt6jMPxduhwFvV4VRJLNQBLG5YoNRhQd56Kv2GLGuJUSBBprYsIgPEFoj8sBXOfiHUyWabL0cpQZUVZapOptSh7RGmxjrjTMinmUqNXSoD0qb6QbDUVaB8pjAU/CeG0lZfLpUQRHwsttv4UGCvi1MaVmLTvq2tsFuTbGT8neKWazGZSnVpZby61REUJ+EFiCSS5LECOm5xp3OnE3yuSr5ikF8ynTLLr+GZG9x+uAXSW1wCOkLVx2MPHi3xQCRUyrT/EqiLDaGHUnv0x2APvEXii6DRZjTdnDKSBcXEqbDAPmeXhRqGmWVKlWmNepRMy3qAL2JAHzmcQOZPDri1esz+VrCmx8xB1n03kXMx74qONct8SrV1TyarVadFFb1gn0g7sTBMRse3tgNmTi9JDpNQSRa83Nv54DK3CT+9dXA+CQQPwHceqcZ+eR+KdcvVt3df5th9+VeLICzUqoCqWPrQwI3jVgNJ5CnTmkZwJruotpgbGJM3Mme2Kfnzl399mc8Ki6PJCBIM/CqC/0n64FKXA+J1hUqZei5Q1XBZSolgxU7tM9NumO4rwzi1OhV8+lVFED1s8EKBHZj7DrvgAmnv0+t8JOFJUImDuIPuMIwBf4ccWNKpXpdK9BwPZkBcH7BvqRhnm7iIIoZWmwNOhTQMQv49I1X3MEntufngbymYam6uphlMjEmnlipQ1BCssqejDbcfpgFBEIuW1H52gbnBd4McVOX4nTpkwmYBpODI3EqfnqAH1OAhz67H88XOWrCjUp5lJ1UmBFzuNiCDIg398B9clxMdY/rfA5zHw5HenUZZdA+hryJEGL9ZGMMyvjBxCmCA1OoLaTVSSgG4BUjVPd9RthkeJ3EK1SaleAFMKiACZB2Akn54C+oZqplaKUtZqlXRXSmq21CoWDHSVaH2c+qVGw3FfEPOUzUp00V5pKId3LSrAVIg3BDM28m294CeOZp2eQCpqEEzI1MUuWsBqO8x1OLCnwrL5ylVzuZzeh1qKvlsP7RVpqbEQRO0x+H3sFFyrwFczXHmuEohvU0wD8ienv/ADxdcN4x5vEsrSoiaCVhppj4Ym7XttLR7C5OBnjfF/NOimNFFfhUfqcSOV+PHKMXRFNQkAEiTHYTtcdO+A0fxYyXmV8mmlyuqHdELaVLpNwLHr/lxnfPGbo1c5XqUdWlmadfU6jJXa3S4Ee++DTg/MOb4nUSjSXW8hmIQRTEiWZjYD6SfngZ8RqVSlWWg6U0jXV/diNXmuT6j+IgAD6WwGreD/B1rcDrUq5hMzUq6TaYICSPcMp+2MP5m4FVyWYfL1R6lNj0dTsy+x/1HTG/8j0XXgdEZRqbVvLLBZUw7EtB6gyeu3bGS88ZOtSWrRzbeZmadRWVyfip1RqIpjsHX6X2m4J8NczpTiCAkFsqTb2Ydvngx8NKjFM3qYt8EaiT1qd9sZfytx5snWNRApLIyENMQYPT3AwWUfEyrBTyl9W5HSLnrtvgNd5rE8KrAb+Q0QJM6bQOuPmutlWNWqGIUpqY6/SbHaI+ImAB79sa9wPxOYqBUpKqr+MsQBB6em9r4y/nWqHzlWqoAWqRVEGfjAb9ScBTNsP9f6jBpyjycMxlxm1apVKVfLehTpywMalbVquv06EYCZxpHgpzQcnWzClCyVKYO8AMpMdOoZvtgN15BosmQph1dWlyRUEMJqMYP3xk3KnLlanxlHNDMaBmaj+YVhAD5kHbYzv7jBbU8T2BZfIn/C2wjvG84rMz4zUl1BctNRehbrvgLjxz4S+YyaCmjVHWtTbSglmGmqp77TM4R4DcNqUcnXWrSqUia8hakyRoQSJAt/pgTyPjmS7edlhpZpEMTpFoEWnr98X2R8a8pN00A+x6d+2AF/FDk/M1uI1KlHK1ayFKd0IABCAEbHoPzxtnB6OjL5dCCpWjSUg9I0CD8jgF/wC8mRnpcD8LYRU8YsrqUysRcXt8JH8/tgAvk3kvOUs/RdslU8lMwpNQsPhDEho7XnG2c85I18hmaSqWZ6TKFG5PYTgQy/ivlvLDnQoLMosd1g/oQce1vF7KAx5lMjaRqP6YDKanIPEG/wD1wj2cdgP4vbHY1pvFDKJbVTPuJOOwADxnnjNUqjMV+JjG8ADYCe3tiu4dzvXU1KjBQSYaWvYR97/ljRedvDZ6iIMmASCNXm1DtedMiF6WFrnA5/2oqmmTVpHzLHSrBlmNpBB36xgKbKc81SrC5mPhltv63xLqc55kgUzIplCGLD0gMIjYzaN+oxHzPh/m6AZkotECyqxPyACmcUHHcrUUGpUpVFUfErJECwkwO+A0rkzjlPL5ZaJqayWd5HdnZjsPTb9cX/E+MU87lquWbU3mIQ/l3Kr3B0mIgbjHz1l+JmZmZf0nqB2i3WOu4wdcs8/VOHU2NSgKgchKh1DUsKSpHRgfVPSVwAPzNw6lS0miG0O1QAtey6RG24JIJtigwR86cVo5mqa1LzQajuzB/hBMfBex7jawwOYA18McplGqVWzopmmFVFDm+tmtpAMmwIna+JHifl6NNqYoJ5dPT6EBJEydbCTYWQAWkljio5ezc0KtEUAzadWsGCTqWJMfhkkRe2CPmTgNM0KFfMViP3IC6RPpDOxIEyxIIFtpwAPWqnRSBGxYzH8Wn79MSq96JGwF5+mJLU0GWMfEUBEmYgKTHYwv64r61YtSgLb+f3nAT8twk/8ATK2YPWvTVfcKHBP3YD/KcFvgPQUZjMV2I9FIJH+Npm3/AMcfXA/xDNsmR8hlAhQB6e1SSf8AFMyfbC+QONNlKeaqhQ0qqiTEN6r27TP9WA+58/ZaFda6lVr+YtUrFgApEt/ik/bGZc41q+tRWlfNUVdBNyCSAzjYExIHQEbYu+B8IqVmObzHmVHZlZQbTBUhz0PYLaAMR/FiuKmapVANJaiJGoNszRt/VsAIVcqVppUOzlgP8sT+uNt8F8jT/wCnlnAYtWY7AwAFHUSLj8xjLOL5UrkcqSIhnM9/Mhh+S41LwszjJw6lpQH1OSZ/vx/L88Bq3CaSIj6UCS14AWTAEmOvTGK+NtIBKNVEOrU6GoBshE6WIPXUbRtONM4fxB2YMRpTeLxYT3iQR0wAeLeZX/p2kzLVaQX5hCTP0B/LAYmrEGQYPth7L1mFRXDeoMCCT1FxM/LDOHspR1uqjcnrtgNQ5J8PHrumZzA9FVC8FQUPmTABDBgRM7CLQTNirN+GuV06aahdxqUXntc/P6HBJk82Ey9JPXoWkqhZtZQLjr/scMDiNMEbiCGHqJA7NG07e++AoKXhmEcB6sqB8PkwLbfiuLn3ue2KBRQp5vNLnMulSKChTBJRESXj4gpAZRvJlY3xpFTPhtLvJcQA0++wvuZI264oczlfNTiBkEVKTgOYBg0Ygf8A1n6bYDEuA8AOaTNtTn/29E1QDFwHUEH30km3VcXvhKqvm/IYwtVT0J9SgkA/TVgk/wDT7l6bPndYDTTprpPVWL6rdRIUT7jAkMj+wcaWjTdop5pFBIiULLZr39Jj87YDTM54ZMXZ/OHUiQYUGAbDeY6nGac4ZSjl38lKwqVFs48srEj+Kd4Jt7++PoLmQr5DsjVEYAlXpmWEXlQ0giO4O+PnnmviIzMPA8zSdTOaQLCYUwIcOQJ0mw6AA4CkynC9VVKWtfUYLAH0i1zr0iL95/LGh8G8PsnmaZem9dlWAalkVyNygZZI9xI98ZrkKwVvVTVwSPi12E9NDCf9hjZ+BczoEpKQuoICTTpqisDcBfMaTa23WcBWt4U5aY82qD80jf5b4i5nwsoAStWqRfqkn2ELH54I63Mmlqh8klrKdJkkG4gdesxj3IcYqaFLKpUj+DS6mTuIg/z+uAEj4d0isCrVMS0SvYdI3tjz/tvRA1NVrAfJe/8Apgw/6nLR5ZIF/hA/DMwT3/XEmpmgRo0hmUT0nt0OAAm8N6Qg/tD3uPTNvfHYOa/MdOlC1V0tGxUW9gSROOwGhNzLS83y1IZ9RUDaSLEX2v19seVebcuhqKzwyGCO3eI364+fuJeIVXzaJOioKL6ok+v1SVJ6SCRItbFa3M5qvqreka9cILkEhjp1HSDFhtgPpzJcxUKtkcH6j7/LEz9spnUCw9O82A+ptj5l4VzXmNIVGKPT9UmADJnYiNvYbnBAvNWYr0SK1QAG8UwXLbklugBM2v2wG5Nw/K15mlRqQbyiNePl74Yr8p5J7tlaJ/yD+WMH4H4i1cqsU0NSmajFmJ0gMTsABJifhkDEvhfi9nEao7g1FYkU0YCBsALEHc9Sem+A9/8AUNQo06+Vp010kU2YgC0MwA+2k2GMmqGbgQLD8v5xONd8TM2M8MvUeFLKySY/CrGbdC0fcYAuZOXmy5CoS6sKZkDqykx87xbv0wG38t+EeXp5SmtUg1mT946/3jqIUkXAsASOm2M58XKrUaycPpl9FNUHs/pGkW+I37CDj6B4PnZRUanUQqqiCrdh1iPzOM88VOXvMr+bFRgwp/ARFIq4GphIYkhp2MCmduoUVfwUqhgtOtFMgFnKgsT/AAwDcbXMYzPhOUir5LkoDUFKp7HVpn6QcfXdPNIdnU9LMMfO/iZkf2DPVK3lq4q1TWpFWkLcE6xFjqP1E3wEHm/lClkqJZ8ySzwqIQSxgyZ9UAR1ixtecR+R8mtalmKjmKOW0EIATrnUSWi7aSoN7Swnpi+bJZXiuarVHzAD1k/dU9Zc03KgydCgFE2C+m5OqTuS8g+HWayVQslXL1qTRqSotRbjYrAMEX7zgAdOZhVSpopuyjQQzz1MHaYiN794wH80ZtKlRSgsFgnoTvbvvj65fhNIpo0DTvpiQPkMZD4qcjZrN1aKZTKNopyDUmiqnXBJA16yRHXtgM35nqD9iyYgglQbiJAUCfrgh5HrJSyYNRdRfVFzAXVvY7yPtgp8VeSMxUy+STL0mdMuCjeUhJC6aahipMsfT098XnDOCg5XLUXydXTTpreCpBj1atUESTMfPAV/L2dVGUARrQyNRPvafrgJ8X8zK0lG3m1SfppAj2icHFamtIs4oOgRW0EqTBggbjaZkA9cDHjAuUbK02y7pqFQNGr1lSpBaCZ3iRHT2wGRYfyNXS4Ybja4F/cm2PaeTYrq6QT84MRbr7e2HqHCarR6SA0QT+KRNu9vtIwGxZbm9DSU/iKoSRabLP8AP88U3Eebab6QpIfTcCe/U7e/3wLNl6hK+WGV4A0m0ECxsImTAHYYVQ5LzwNqYaRuGUjcSCe9wYwGjZDmimyBC6yQI6t0G42Np+WJuWz4AYnSFKgMJBNgywbXsfzxly8m5wn+yZDf1bAEbSSY74lUeE1aSzW1yYF2AuQPiAaCLHp2wD/hg5yuaVw4iotWk42goVYbbj4fviTxTIq/GWqoxC061OrUJG2labAqSZOppX2IHe0JMotAouskKSym25V7ibCRM+8HEJeOtTLMV9DspEmDCgCbibBe25m2A1TiHM/lK01BU1NAAGwMWub2Jn5D2xnfFM1QLGotDRNWCAAAQPUekkETv2jfDRzKuyOQGBA3OkReTHe42jcC+K/M8VV9eqiFaZCqCJgiC1/SLR/9ZwFTWrrBcBtLNsxBuZaJ6xbcdTiXwjidRAWfV5dMI1gJuRpUTaCLz2Bw159NwTUpmmsuFC/CsiOtyQZPT+WGc0QcvINjUChZuAEm9o67D+WALsnzVQJTU7Mx+KR8NrCTvcxb+WLv9rRWJUsfSPSSCCST8QJJ3A2xkOmNx/vidw3ib02F5XqNwBt9AJ2wGhUuO6np00s5dpUHcBZ3M2np9sFpzVNQJF9K7x8/mcZBlMzlGctVFSB8IX6XJ3j4jbvgio8x5dYp03imF9TOW1BtgBf1L1m2Ah820auYrlhZQLBfzkk3Nsdi2bjtOoqgvMSdwI1QYvvjsBmYOOxzHEvKUFdlU2t0+vfAMrVIggwe+3X/AGGLHKcZdVK6QQRBN52jv8vtiqIvizoZRfJZ7zIH6HARFrkKVvpknSdv+f8AQYIuWOYlot+8pqxJ6qsbASfqJwP1qQCqRvfEmnll9NvwofnIZr/bAaDncxRr0zVK6nUBaQKyFvPp7SY7X648z2Uq1npmkgDAIqoS3qZQdA+8H6DtgMy1VtKNqYbekGFsGItjUvDnMmoVBgaqguoEiKZNp/wj7nAGfLfEOJClTFelTdANJdasMGB0we+0Fuu+KDj/ABTMVKgp18plWBMBahFbSCI9JgapAvf74N8rwcGgD5lQav3hAKxJOoxK2E9MCQpEcTu7MsEhGI0qZIlbSNh1wF9wOuwoaqlQUkpkALpXStoGkLeL9TO2H6nE4Yjziw+EQkCYnckmIi/zwzk882poCrqDMdIAkhmEnvsMRX4hUGcRZkMhmQL7dhgJdem2sPLX7FYvsTaTi64XnfhRtU+//H54QySQPbfrvGK2lVIqd4YC/wA8AVk4T5gvcW3x7NsUufp61HqYSVurHv74C7Bx04pcxUKBoMldid9gbxGLWnT+ZtF8A6QDiFmuD5epPmUKTzvqpq0/cYmgY9wFPW5VybJ5Zy1Hy/4AgC/YWxAqchZEjSKAC/wgnT9jbpuME+OwAfmfDrJNfylB7wf5NjqHKyUoCVHG/wDGQZnoSR74Lzhk/ocAJZvk5qu9dtiI9JHS8FSBsMNZfkQIW+B53LC5tF4EC1rDBkjYXOAzTiXhs9WzGmRMj0i0iDpk+kxAtgdz/hnnBpFLT6QihizbL0iCRjbnE4bKYDGMl4aVFZHqo7aB8CldJa3quRqFuvf2xRc3coZ0lf2ekyoBdAFBJBuTp9Fx79hj6HQWxAzf88B80Zbw6zlSPN/dx0aWaJFoWQMFnDvD5AioW0mmdZYi5mJ1qZtAG0Y2OtECw+2F5fLKQCQMBiI8K0cu1Oo2klgAyx1sVk3BF/riH/2mqkkSEHRpJ1bbrEi/ubDG+VKKxtviOuVToInqPpgMHHg5mDMV6UdLNf7bYYq+EuaDACpTKdWlhfqAIOPoKtllVpAvtiI364DCqHhZWBOquF2jSpM773x5jd6fouttW9gdp7j3x2A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68555" y="5977540"/>
            <a:ext cx="20815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/>
              <a:t>Групове</a:t>
            </a:r>
            <a:r>
              <a:rPr lang="ru-RU" sz="1400" dirty="0" smtClean="0"/>
              <a:t> фото на </a:t>
            </a:r>
          </a:p>
          <a:p>
            <a:pPr algn="ctr"/>
            <a:r>
              <a:rPr lang="ru-RU" sz="1400" dirty="0" err="1" smtClean="0"/>
              <a:t>фоні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корпусів</a:t>
            </a:r>
            <a:r>
              <a:rPr lang="ru-RU" sz="1400" dirty="0" smtClean="0"/>
              <a:t> КПІ</a:t>
            </a:r>
            <a:endParaRPr lang="ru-RU" sz="1400" dirty="0"/>
          </a:p>
        </p:txBody>
      </p:sp>
      <p:pic>
        <p:nvPicPr>
          <p:cNvPr id="1026" name="Picture 2" descr="http://starkiev.com/wp-content/uploads/2012/05/1900-%D0%B5-%D0%B3%D0%BE%D0%B4%D1%8B.-%D0%93%D1%80%D1%83%D0%BF%D0%BF%D0%BE%D0%B2%D0%BE%D0%B5-%D1%84%D0%BE%D1%82%D0%BE-%D0%BD%D0%B0-%D1%84%D0%BE%D0%BD%D0%B5-%D0%BA%D0%BE%D1%80%D0%BF%D1%83%D1%81%D0%BE%D0%B2-%D0%9A%D0%9F%D0%98.jpg"/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733" y="4311174"/>
            <a:ext cx="2824967" cy="165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346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1943-1945 роки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kkk\Documents\Bluetooth Folder\1925-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9848"/>
            <a:ext cx="421024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17113" y="4400338"/>
            <a:ext cx="27350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dirty="0"/>
              <a:t>Студенти на фоні 1 корпусу</a:t>
            </a:r>
            <a:endParaRPr lang="ru-RU" sz="1400" dirty="0"/>
          </a:p>
        </p:txBody>
      </p:sp>
      <p:pic>
        <p:nvPicPr>
          <p:cNvPr id="3076" name="Picture 4" descr="http://cs983.vk.me/u51992143/126089732/x_2e4245fb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89040"/>
            <a:ext cx="4445135" cy="278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70838" y="6550223"/>
            <a:ext cx="1247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dirty="0"/>
              <a:t>КПІ, 1944 рік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08566" y="20608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Вже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ru-RU" dirty="0" err="1"/>
              <a:t>січня</a:t>
            </a:r>
            <a:r>
              <a:rPr lang="ru-RU" dirty="0"/>
              <a:t> 1944 р. почала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приймальна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для набору </a:t>
            </a:r>
            <a:r>
              <a:rPr lang="ru-RU" dirty="0" err="1"/>
              <a:t>студентів</a:t>
            </a:r>
            <a:r>
              <a:rPr lang="ru-RU" dirty="0"/>
              <a:t> на перший курс і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старших </a:t>
            </a:r>
            <a:r>
              <a:rPr lang="ru-RU" dirty="0" err="1"/>
              <a:t>курсів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489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0146" y="83671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Професори, які працювали на кафедрі «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Електрифікації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промислових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epa.kpi.ua/images/istoria_kafedri_clip_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08584"/>
            <a:ext cx="2545234" cy="327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33265" y="5468146"/>
            <a:ext cx="2718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/>
              <a:t>Завідувач</a:t>
            </a:r>
            <a:r>
              <a:rPr lang="ru-RU" sz="1400" dirty="0"/>
              <a:t> </a:t>
            </a:r>
            <a:r>
              <a:rPr lang="ru-RU" sz="1400" dirty="0" err="1"/>
              <a:t>кафедри</a:t>
            </a:r>
            <a:r>
              <a:rPr lang="ru-RU" sz="1400" dirty="0"/>
              <a:t>,</a:t>
            </a:r>
            <a:br>
              <a:rPr lang="ru-RU" sz="1400" dirty="0"/>
            </a:br>
            <a:r>
              <a:rPr lang="ru-RU" sz="1400" dirty="0"/>
              <a:t>проф. М. М. </a:t>
            </a:r>
            <a:r>
              <a:rPr lang="ru-RU" sz="1400" dirty="0" err="1"/>
              <a:t>Васильєв</a:t>
            </a:r>
            <a:endParaRPr lang="ru-RU" sz="1400" dirty="0"/>
          </a:p>
        </p:txBody>
      </p:sp>
      <p:pic>
        <p:nvPicPr>
          <p:cNvPr id="2052" name="Picture 4" descr="http://epa.kpi.ua/images/istoria_kafedri_clip_image0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448" y="2098490"/>
            <a:ext cx="2483920" cy="331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228184" y="5575866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/>
              <a:t>Гольтраф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5862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Autofit/>
          </a:bodyPr>
          <a:lstStyle/>
          <a:p>
            <a:r>
              <a:rPr lang="uk-UA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077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6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136</TotalTime>
  <Words>189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Тема6</vt:lpstr>
      <vt:lpstr>Презентація на тему:  «Київський політехнічний інститут в роки війни»</vt:lpstr>
      <vt:lpstr>Назви Київського політехнічного інституту за роки його існування:</vt:lpstr>
      <vt:lpstr>1941рік</vt:lpstr>
      <vt:lpstr>1943-1945 роки</vt:lpstr>
      <vt:lpstr>Професори, які працювали на кафедрі «Електрифікації  промислових підприємств»: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«Київський політехнічний інститут в роки війни»</dc:title>
  <dc:creator>kkk</dc:creator>
  <cp:lastModifiedBy>kkk</cp:lastModifiedBy>
  <cp:revision>16</cp:revision>
  <dcterms:created xsi:type="dcterms:W3CDTF">2014-10-06T09:59:07Z</dcterms:created>
  <dcterms:modified xsi:type="dcterms:W3CDTF">2015-02-13T12:13:56Z</dcterms:modified>
</cp:coreProperties>
</file>