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17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09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11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30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9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3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03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38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64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17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9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A70EB-13B4-46A0-BDFC-232A874108DC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C5279-FB54-4E84-94AF-18BFE4F7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2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dvokat Modern" panose="02010606020309020704" pitchFamily="2" charset="0"/>
              </a:rPr>
              <a:t>Музей Сан Марко</a:t>
            </a:r>
            <a:endParaRPr lang="ru-RU" sz="7200" dirty="0">
              <a:solidFill>
                <a:schemeClr val="bg1">
                  <a:lumMod val="95000"/>
                  <a:lumOff val="5000"/>
                </a:schemeClr>
              </a:solidFill>
              <a:latin typeface="Advokat Modern" panose="02010606020309020704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484784"/>
            <a:ext cx="7344816" cy="2016224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>
                  <a:lumMod val="95000"/>
                  <a:lumOff val="5000"/>
                </a:schemeClr>
              </a:solidFill>
              <a:latin typeface="Aeromatics Small Caps NC" panose="0200050406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344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dvokat Modern" panose="02010606020309020704" pitchFamily="2" charset="0"/>
              </a:rPr>
              <a:t>Дякую за увагу!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Advokat Modern" panose="020106060203090207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78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Знаходиться цей музей на центральній та найбільшій площі в Венеції - площі Сан Марко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Bebas Neue Cyrillic" panose="02000506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Музей Сан-Марко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був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заснований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в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кінці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XIX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століття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за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ініціативою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П'єтро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Саккардо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для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зібрання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,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пов'язаного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з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історією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собору.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Bebas Neue Cyrillic" panose="02000506000000020004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23"/>
            <a:ext cx="9279769" cy="70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0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Сам музей складається з декількох частин: палацу Дожів, дзвіниці та собору Святого Марка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Bebas Neue Cyrillic" panose="02000506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2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538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7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Нині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в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скарбниці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зберігається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283 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предмети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.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Це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мала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частина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від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колишньої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колекції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, яка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серйозно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постраждала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після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падіння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в 1797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році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Венеціанської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республіки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і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розграбуванні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собору, а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також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після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вимушеного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продажу в 1815–1819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років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перлів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і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дорогоцінного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каміння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задля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отримання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коштів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для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реставрації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собору.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Bebas Neue Cyrillic" panose="02000506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" y="0"/>
            <a:ext cx="9176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1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289032" cy="453650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В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експозиції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музею,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пов'язаній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з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історією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мозаїчного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оздоблення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собору,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представлені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фрагменти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ранніх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мозаїк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собору (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XI–XII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століття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).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Серед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найбільш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цінних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експонатів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цього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відділу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—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мозаїки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з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жінками-мироносицями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(фрагмент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мозаїки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з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покладанням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у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труну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) і з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побиттям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немовлят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91" y="1051814"/>
            <a:ext cx="918102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У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Бенкетній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залі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Палацу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дожів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розміщена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експозиція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дорогоцінних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тканин,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ікон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та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старовинних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хоралів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.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Серед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них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виділяється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серія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вовняних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гобеленів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фландрської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мануфактури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,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що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зображують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цикл Страстей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Христових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0"/>
            <a:ext cx="522514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Серед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шедеврів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живопису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виділяється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повсякденний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вівтар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, написаний Паоло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Венеціано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в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техніці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візантійського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іконопису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(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створений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в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середині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XIV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століття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за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замовленням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дожа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Андреа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Дандоло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Bebas Neue Cyrillic" panose="02000506000000020004" pitchFamily="2" charset="0"/>
              </a:rPr>
              <a:t>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4488"/>
            <a:ext cx="8484281" cy="5869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2" y="-2592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6" y="0"/>
            <a:ext cx="923086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" y="92402"/>
            <a:ext cx="9298438" cy="67413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202</Words>
  <Application>Microsoft Office PowerPoint</Application>
  <PresentationFormat>Экран (4:3)</PresentationFormat>
  <Paragraphs>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Музей Сан Марко</vt:lpstr>
      <vt:lpstr>Знаходиться цей музей на центральній та найбільшій площі в Венеції - площі Сан Марко</vt:lpstr>
      <vt:lpstr>Музей Сан-Марко був заснований в кінці XIX століття за ініціативою П'єтро Саккардо для зібрання, пов'язаного з історією собору.</vt:lpstr>
      <vt:lpstr>Сам музей складається з декількох частин: палацу Дожів, дзвіниці та собору Святого Марка</vt:lpstr>
      <vt:lpstr>Нині в скарбниці зберігається 283 предмети. Це мала частина від колишньої колекції, яка серйозно постраждала після падіння в 1797 році Венеціанської республіки і розграбуванні собору, а також після вимушеного продажу в 1815–1819 років перлів і дорогоцінного каміння задля отримання коштів для реставрації собору.</vt:lpstr>
      <vt:lpstr>В експозиції музею, пов'язаній з історією мозаїчного оздоблення собору, представлені фрагменти ранніх мозаїк собору (XI–XII століття). Серед найбільш цінних експонатів цього відділу — мозаїки з жінками-мироносицями (фрагмент мозаїки з покладанням у труну) і з побиттям немовлят.</vt:lpstr>
      <vt:lpstr>У Бенкетній залі Палацу дожів розміщена експозиція дорогоцінних тканин, ікон та старовинних хоралів. Серед них виділяється серія вовняних гобеленів фландрської мануфактури, що зображують цикл Страстей Христових.</vt:lpstr>
      <vt:lpstr>Серед шедеврів живопису виділяється повсякденний вівтар, написаний Паоло Венеціано в техніці візантійського іконопису (створений в середині XIV століття за замовленням дожа Андреа Дандоло).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12</cp:revision>
  <dcterms:created xsi:type="dcterms:W3CDTF">2014-03-03T16:55:20Z</dcterms:created>
  <dcterms:modified xsi:type="dcterms:W3CDTF">2014-04-14T15:11:58Z</dcterms:modified>
</cp:coreProperties>
</file>