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F641A-A58A-44BD-A8AF-5B25CA2BF01F}" type="doc">
      <dgm:prSet loTypeId="urn:microsoft.com/office/officeart/2009/3/layout/DescendingProcess" loCatId="process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49AA927-F653-4093-947E-1409E6D650CF}">
      <dgm:prSet phldrT="[Текст]" phldr="1"/>
      <dgm:spPr/>
      <dgm:t>
        <a:bodyPr/>
        <a:lstStyle/>
        <a:p>
          <a:endParaRPr lang="ru-RU" dirty="0"/>
        </a:p>
      </dgm:t>
    </dgm:pt>
    <dgm:pt modelId="{6BC282C2-08FD-46AA-86D3-1A5E654FA8DF}" type="sibTrans" cxnId="{4E39EF0D-4135-48F4-83D8-B8BB950AC611}">
      <dgm:prSet/>
      <dgm:spPr/>
      <dgm:t>
        <a:bodyPr/>
        <a:lstStyle/>
        <a:p>
          <a:endParaRPr lang="ru-RU"/>
        </a:p>
      </dgm:t>
    </dgm:pt>
    <dgm:pt modelId="{572B59AE-B608-450C-ABDF-A2163B8088A1}" type="parTrans" cxnId="{4E39EF0D-4135-48F4-83D8-B8BB950AC611}">
      <dgm:prSet/>
      <dgm:spPr/>
      <dgm:t>
        <a:bodyPr/>
        <a:lstStyle/>
        <a:p>
          <a:endParaRPr lang="ru-RU"/>
        </a:p>
      </dgm:t>
    </dgm:pt>
    <dgm:pt modelId="{FF79208C-4D93-4ADF-BE86-6686984EC5EB}" type="pres">
      <dgm:prSet presAssocID="{B36F641A-A58A-44BD-A8AF-5B25CA2BF01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1A888AF1-6235-47E0-91C3-4913AC733B49}" type="pres">
      <dgm:prSet presAssocID="{B36F641A-A58A-44BD-A8AF-5B25CA2BF01F}" presName="arrowNode" presStyleLbl="node1" presStyleIdx="0" presStyleCnt="1" custAng="17203626" custScaleX="90190" custScaleY="100000"/>
      <dgm:spPr/>
    </dgm:pt>
    <dgm:pt modelId="{B54E1F31-7DD7-4A79-9EC9-2F67BC8527DD}" type="pres">
      <dgm:prSet presAssocID="{D49AA927-F653-4093-947E-1409E6D650CF}" presName="txNode1" presStyleLbl="revTx" presStyleIdx="0" presStyleCnt="1" custAng="11695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4047D-C425-418C-A246-6B560517EFFF}" type="presOf" srcId="{B36F641A-A58A-44BD-A8AF-5B25CA2BF01F}" destId="{FF79208C-4D93-4ADF-BE86-6686984EC5EB}" srcOrd="0" destOrd="0" presId="urn:microsoft.com/office/officeart/2009/3/layout/DescendingProcess"/>
    <dgm:cxn modelId="{73FB2AEB-B2B2-48F6-BA88-27B34CA4BC1E}" type="presOf" srcId="{D49AA927-F653-4093-947E-1409E6D650CF}" destId="{B54E1F31-7DD7-4A79-9EC9-2F67BC8527DD}" srcOrd="0" destOrd="0" presId="urn:microsoft.com/office/officeart/2009/3/layout/DescendingProcess"/>
    <dgm:cxn modelId="{4E39EF0D-4135-48F4-83D8-B8BB950AC611}" srcId="{B36F641A-A58A-44BD-A8AF-5B25CA2BF01F}" destId="{D49AA927-F653-4093-947E-1409E6D650CF}" srcOrd="0" destOrd="0" parTransId="{572B59AE-B608-450C-ABDF-A2163B8088A1}" sibTransId="{6BC282C2-08FD-46AA-86D3-1A5E654FA8DF}"/>
    <dgm:cxn modelId="{69019D07-F6CA-4A26-9E56-CD3FFE629E7F}" type="presParOf" srcId="{FF79208C-4D93-4ADF-BE86-6686984EC5EB}" destId="{1A888AF1-6235-47E0-91C3-4913AC733B49}" srcOrd="0" destOrd="0" presId="urn:microsoft.com/office/officeart/2009/3/layout/DescendingProcess"/>
    <dgm:cxn modelId="{E3E95242-ED5C-4CBD-B025-8092B6FB77E6}" type="presParOf" srcId="{FF79208C-4D93-4ADF-BE86-6686984EC5EB}" destId="{B54E1F31-7DD7-4A79-9EC9-2F67BC8527DD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88AF1-6235-47E0-91C3-4913AC733B49}">
      <dsp:nvSpPr>
        <dsp:cNvPr id="0" name=""/>
        <dsp:cNvSpPr/>
      </dsp:nvSpPr>
      <dsp:spPr>
        <a:xfrm>
          <a:off x="1386565" y="384151"/>
          <a:ext cx="1394823" cy="796842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E1F31-7DD7-4A79-9EC9-2F67BC8527DD}">
      <dsp:nvSpPr>
        <dsp:cNvPr id="0" name=""/>
        <dsp:cNvSpPr/>
      </dsp:nvSpPr>
      <dsp:spPr>
        <a:xfrm rot="11695450">
          <a:off x="1317838" y="0"/>
          <a:ext cx="637014" cy="250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317838" y="0"/>
        <a:ext cx="637014" cy="250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1D3EB-FAD2-4856-947D-EBDEF9F1846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B0D9C-79E6-4183-BF0C-CF232339EE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" Target="slide3.xml"/><Relationship Id="rId7" Type="http://schemas.openxmlformats.org/officeDocument/2006/relationships/diagramLayout" Target="../diagrams/layout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microsoft.com/office/2007/relationships/diagramDrawing" Target="../diagrams/drawing1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673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Франціско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де </a:t>
            </a:r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Міранд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 28 </a:t>
            </a:r>
            <a:r>
              <a:rPr lang="ru-RU" dirty="0" err="1">
                <a:latin typeface="Comic Sans MS" pitchFamily="66" charset="0"/>
              </a:rPr>
              <a:t>березня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1750 - </a:t>
            </a:r>
            <a:r>
              <a:rPr lang="ru-RU" dirty="0" err="1" smtClean="0">
                <a:latin typeface="Comic Sans MS" pitchFamily="66" charset="0"/>
              </a:rPr>
              <a:t>народження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396" y="204919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mic Sans MS" pitchFamily="66" charset="0"/>
                <a:hlinkClick r:id="rId2" action="ppaction://hlinksldjump"/>
              </a:rPr>
              <a:t>т</a:t>
            </a:r>
            <a:r>
              <a:rPr lang="uk-UA" dirty="0" smtClean="0">
                <a:latin typeface="Comic Sans MS" pitchFamily="66" charset="0"/>
                <a:hlinkClick r:id="rId2" action="ppaction://hlinksldjump"/>
              </a:rPr>
              <a:t>равень 1787 – перебування на Лівобережжі Дніпра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1731238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1764 – закінчення університету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135" y="269552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1773-1775 </a:t>
            </a:r>
            <a:r>
              <a:rPr lang="ru-RU" dirty="0" smtClean="0">
                <a:latin typeface="Comic Sans MS" pitchFamily="66" charset="0"/>
              </a:rPr>
              <a:t> - участь у </a:t>
            </a:r>
            <a:r>
              <a:rPr lang="ru-RU" dirty="0" err="1" smtClean="0">
                <a:latin typeface="Comic Sans MS" pitchFamily="66" charset="0"/>
              </a:rPr>
              <a:t>війні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Іспанії</a:t>
            </a:r>
            <a:r>
              <a:rPr lang="ru-RU" dirty="0" smtClean="0">
                <a:latin typeface="Comic Sans MS" pitchFamily="66" charset="0"/>
              </a:rPr>
              <a:t> з Марокко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356455"/>
            <a:ext cx="356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Comic Sans MS" pitchFamily="66" charset="0"/>
                <a:hlinkClick r:id="rId3" action="ppaction://hlinksldjump"/>
              </a:rPr>
              <a:t>1786-1787 </a:t>
            </a:r>
            <a:r>
              <a:rPr lang="ru-RU" dirty="0" smtClean="0">
                <a:latin typeface="Comic Sans MS" pitchFamily="66" charset="0"/>
                <a:hlinkClick r:id="rId3" action="ppaction://hlinksldjump"/>
              </a:rPr>
              <a:t>- </a:t>
            </a:r>
            <a:r>
              <a:rPr lang="ru-RU" dirty="0" err="1" smtClean="0">
                <a:latin typeface="Comic Sans MS" pitchFamily="66" charset="0"/>
                <a:hlinkClick r:id="rId3" action="ppaction://hlinksldjump"/>
              </a:rPr>
              <a:t>перебував</a:t>
            </a:r>
            <a:r>
              <a:rPr lang="ru-RU" dirty="0" smtClean="0">
                <a:latin typeface="Comic Sans MS" pitchFamily="66" charset="0"/>
                <a:hlinkClick r:id="rId3" action="ppaction://hlinksldjump"/>
              </a:rPr>
              <a:t> </a:t>
            </a:r>
            <a:r>
              <a:rPr lang="ru-RU" dirty="0">
                <a:latin typeface="Comic Sans MS" pitchFamily="66" charset="0"/>
                <a:hlinkClick r:id="rId3" action="ppaction://hlinksldjump"/>
              </a:rPr>
              <a:t>у </a:t>
            </a:r>
            <a:r>
              <a:rPr lang="ru-RU" dirty="0" err="1">
                <a:latin typeface="Comic Sans MS" pitchFamily="66" charset="0"/>
                <a:hlinkClick r:id="rId3" action="ppaction://hlinksldjump"/>
              </a:rPr>
              <a:t>Росії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144" y="3711188"/>
            <a:ext cx="333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1786 – </a:t>
            </a:r>
            <a:r>
              <a:rPr lang="ru-RU" dirty="0" err="1" smtClean="0">
                <a:latin typeface="Comic Sans MS" pitchFamily="66" charset="0"/>
              </a:rPr>
              <a:t>повернення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Україну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75" y="1152048"/>
            <a:ext cx="2232248" cy="274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41121"/>
            <a:ext cx="25400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98135" y="4095297"/>
            <a:ext cx="387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7 </a:t>
            </a:r>
            <a:r>
              <a:rPr lang="ru-RU" dirty="0" err="1">
                <a:latin typeface="Comic Sans MS" pitchFamily="66" charset="0"/>
              </a:rPr>
              <a:t>вересня</a:t>
            </a:r>
            <a:r>
              <a:rPr lang="ru-RU" dirty="0">
                <a:latin typeface="Comic Sans MS" pitchFamily="66" charset="0"/>
              </a:rPr>
              <a:t> 1787 </a:t>
            </a: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залишає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Росію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144" y="4487612"/>
            <a:ext cx="369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err="1" smtClean="0">
                <a:latin typeface="Comic Sans MS" pitchFamily="66" charset="0"/>
              </a:rPr>
              <a:t>березнь</a:t>
            </a:r>
            <a:r>
              <a:rPr lang="ru-RU" dirty="0" smtClean="0">
                <a:latin typeface="Comic Sans MS" pitchFamily="66" charset="0"/>
              </a:rPr>
              <a:t> 1792 - </a:t>
            </a:r>
            <a:r>
              <a:rPr lang="ru-RU" dirty="0" err="1">
                <a:latin typeface="Comic Sans MS" pitchFamily="66" charset="0"/>
              </a:rPr>
              <a:t>поїхав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Франції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вступ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революційну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армію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отримання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чину </a:t>
            </a:r>
            <a:r>
              <a:rPr lang="ru-RU" dirty="0">
                <a:latin typeface="Comic Sans MS" pitchFamily="66" charset="0"/>
              </a:rPr>
              <a:t>бригадного генерала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2396" y="5687941"/>
            <a:ext cx="345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1798 </a:t>
            </a: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повернуня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до </a:t>
            </a:r>
            <a:r>
              <a:rPr lang="ru-RU" dirty="0" err="1">
                <a:latin typeface="Comic Sans MS" pitchFamily="66" charset="0"/>
              </a:rPr>
              <a:t>Англії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16" name="Схема 15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123601109"/>
              </p:ext>
            </p:extLst>
          </p:nvPr>
        </p:nvGraphicFramePr>
        <p:xfrm>
          <a:off x="6300192" y="5292854"/>
          <a:ext cx="3984104" cy="156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59262"/>
            <a:ext cx="2304256" cy="74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>
                <a:latin typeface="Comic Sans MS" pitchFamily="66" charset="0"/>
              </a:rPr>
              <a:t>Міранда</a:t>
            </a:r>
            <a:r>
              <a:rPr lang="uk-UA" i="1" dirty="0" smtClean="0">
                <a:latin typeface="Comic Sans MS" pitchFamily="66" charset="0"/>
              </a:rPr>
              <a:t> і Україна</a:t>
            </a:r>
            <a:endParaRPr lang="ru-RU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omic Sans MS" pitchFamily="66" charset="0"/>
              </a:rPr>
              <a:t>Країна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надзвичайно</a:t>
            </a:r>
            <a:r>
              <a:rPr lang="ru-RU" dirty="0">
                <a:latin typeface="Comic Sans MS" pitchFamily="66" charset="0"/>
              </a:rPr>
              <a:t> красива. Часто </a:t>
            </a:r>
            <a:r>
              <a:rPr lang="ru-RU" dirty="0" err="1">
                <a:latin typeface="Comic Sans MS" pitchFamily="66" charset="0"/>
              </a:rPr>
              <a:t>зустрічаються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ліси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всюди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вистачає</a:t>
            </a:r>
            <a:r>
              <a:rPr lang="ru-RU" dirty="0">
                <a:latin typeface="Comic Sans MS" pitchFamily="66" charset="0"/>
              </a:rPr>
              <a:t> дерев і води, а </a:t>
            </a:r>
            <a:r>
              <a:rPr lang="ru-RU" dirty="0" err="1">
                <a:latin typeface="Comic Sans MS" pitchFamily="66" charset="0"/>
              </a:rPr>
              <a:t>обриси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підвищень</a:t>
            </a:r>
            <a:r>
              <a:rPr lang="ru-RU" dirty="0">
                <a:latin typeface="Comic Sans MS" pitchFamily="66" charset="0"/>
              </a:rPr>
              <a:t> та </a:t>
            </a:r>
            <a:r>
              <a:rPr lang="ru-RU" dirty="0" err="1">
                <a:latin typeface="Comic Sans MS" pitchFamily="66" charset="0"/>
              </a:rPr>
              <a:t>рельєф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місцевості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дуже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приємні</a:t>
            </a:r>
            <a:r>
              <a:rPr lang="ru-RU" dirty="0">
                <a:latin typeface="Comic Sans MS" pitchFamily="66" charset="0"/>
              </a:rPr>
              <a:t>; </a:t>
            </a:r>
            <a:r>
              <a:rPr lang="ru-RU" dirty="0" err="1">
                <a:latin typeface="Comic Sans MS" pitchFamily="66" charset="0"/>
              </a:rPr>
              <a:t>чимало</a:t>
            </a:r>
            <a:r>
              <a:rPr lang="ru-RU" dirty="0">
                <a:latin typeface="Comic Sans MS" pitchFamily="66" charset="0"/>
              </a:rPr>
              <a:t> тут і </a:t>
            </a:r>
            <a:r>
              <a:rPr lang="ru-RU" dirty="0" err="1">
                <a:latin typeface="Comic Sans MS" pitchFamily="66" charset="0"/>
              </a:rPr>
              <a:t>населення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Ще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помітні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укріплення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містах</a:t>
            </a:r>
            <a:r>
              <a:rPr lang="ru-RU" dirty="0">
                <a:latin typeface="Comic Sans MS" pitchFamily="66" charset="0"/>
              </a:rPr>
              <a:t> і селах та в </a:t>
            </a:r>
            <a:r>
              <a:rPr lang="ru-RU" dirty="0" err="1">
                <a:latin typeface="Comic Sans MS" pitchFamily="66" charset="0"/>
              </a:rPr>
              <a:t>полі</a:t>
            </a:r>
            <a:r>
              <a:rPr lang="ru-RU" dirty="0">
                <a:latin typeface="Comic Sans MS" pitchFamily="66" charset="0"/>
              </a:rPr>
              <a:t> для </a:t>
            </a:r>
            <a:r>
              <a:rPr lang="ru-RU" dirty="0" err="1">
                <a:latin typeface="Comic Sans MS" pitchFamily="66" charset="0"/>
              </a:rPr>
              <a:t>захисту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наскоків</a:t>
            </a:r>
            <a:r>
              <a:rPr lang="ru-RU" dirty="0">
                <a:latin typeface="Comic Sans MS" pitchFamily="66" charset="0"/>
              </a:rPr>
              <a:t> татар,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безперечно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були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жахливими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сусідами</a:t>
            </a:r>
            <a:r>
              <a:rPr lang="ru-RU" dirty="0">
                <a:latin typeface="Comic Sans MS" pitchFamily="66" charset="0"/>
              </a:rPr>
              <a:t> — і я не </a:t>
            </a:r>
            <a:r>
              <a:rPr lang="ru-RU" dirty="0" err="1">
                <a:latin typeface="Comic Sans MS" pitchFamily="66" charset="0"/>
              </a:rPr>
              <a:t>розумію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чому</a:t>
            </a:r>
            <a:r>
              <a:rPr lang="ru-RU" dirty="0">
                <a:latin typeface="Comic Sans MS" pitchFamily="66" charset="0"/>
              </a:rPr>
              <a:t> люди </a:t>
            </a:r>
            <a:r>
              <a:rPr lang="ru-RU" dirty="0" err="1">
                <a:latin typeface="Comic Sans MS" pitchFamily="66" charset="0"/>
              </a:rPr>
              <a:t>мали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бажання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селитися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цьому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краї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539552" y="5877272"/>
            <a:ext cx="1008112" cy="792088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6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Comic Sans MS" pitchFamily="66" charset="0"/>
              </a:rPr>
              <a:t>Подорож по Російській Імперії</a:t>
            </a:r>
            <a:endParaRPr lang="ru-RU" sz="3200" b="1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7 </a:t>
            </a:r>
            <a:r>
              <a:rPr lang="ru-RU" dirty="0" err="1" smtClean="0">
                <a:latin typeface="Comic Sans MS" pitchFamily="66" charset="0"/>
              </a:rPr>
              <a:t>жовтня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1786 з борту </a:t>
            </a:r>
            <a:r>
              <a:rPr lang="ru-RU" dirty="0" err="1">
                <a:latin typeface="Comic Sans MS" pitchFamily="66" charset="0"/>
              </a:rPr>
              <a:t>австрійського</a:t>
            </a:r>
            <a:r>
              <a:rPr lang="ru-RU" dirty="0">
                <a:latin typeface="Comic Sans MS" pitchFamily="66" charset="0"/>
              </a:rPr>
              <a:t> парусника , </a:t>
            </a:r>
            <a:r>
              <a:rPr lang="ru-RU" dirty="0" err="1">
                <a:latin typeface="Comic Sans MS" pitchFamily="66" charset="0"/>
              </a:rPr>
              <a:t>який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піднявшись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вгору</a:t>
            </a:r>
            <a:r>
              <a:rPr lang="ru-RU" dirty="0">
                <a:latin typeface="Comic Sans MS" pitchFamily="66" charset="0"/>
              </a:rPr>
              <a:t> по </a:t>
            </a:r>
            <a:r>
              <a:rPr lang="ru-RU" dirty="0" err="1">
                <a:latin typeface="Comic Sans MS" pitchFamily="66" charset="0"/>
              </a:rPr>
              <a:t>Дніпру</a:t>
            </a:r>
            <a:r>
              <a:rPr lang="ru-RU" dirty="0">
                <a:latin typeface="Comic Sans MS" pitchFamily="66" charset="0"/>
              </a:rPr>
              <a:t> , перед самим заходом </a:t>
            </a:r>
            <a:r>
              <a:rPr lang="ru-RU" dirty="0" err="1">
                <a:latin typeface="Comic Sans MS" pitchFamily="66" charset="0"/>
              </a:rPr>
              <a:t>сонця</a:t>
            </a:r>
            <a:r>
              <a:rPr lang="ru-RU" dirty="0">
                <a:latin typeface="Comic Sans MS" pitchFamily="66" charset="0"/>
              </a:rPr>
              <a:t> кинув </a:t>
            </a:r>
            <a:r>
              <a:rPr lang="ru-RU" dirty="0" err="1">
                <a:latin typeface="Comic Sans MS" pitchFamily="66" charset="0"/>
              </a:rPr>
              <a:t>якір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жвавій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гавані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Херсона, </a:t>
            </a:r>
            <a:r>
              <a:rPr lang="ru-RU" dirty="0">
                <a:latin typeface="Comic Sans MS" pitchFamily="66" charset="0"/>
              </a:rPr>
              <a:t>на берег </a:t>
            </a:r>
            <a:r>
              <a:rPr lang="ru-RU" dirty="0" err="1">
                <a:latin typeface="Comic Sans MS" pitchFamily="66" charset="0"/>
              </a:rPr>
              <a:t>зійшов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смаглявий</a:t>
            </a:r>
            <a:r>
              <a:rPr lang="ru-RU" dirty="0">
                <a:latin typeface="Comic Sans MS" pitchFamily="66" charset="0"/>
              </a:rPr>
              <a:t> брюнет </a:t>
            </a:r>
            <a:r>
              <a:rPr lang="ru-RU" dirty="0" err="1">
                <a:latin typeface="Comic Sans MS" pitchFamily="66" charset="0"/>
              </a:rPr>
              <a:t>вище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середнього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зросту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років</a:t>
            </a:r>
            <a:r>
              <a:rPr lang="ru-RU" dirty="0">
                <a:latin typeface="Comic Sans MS" pitchFamily="66" charset="0"/>
              </a:rPr>
              <a:t> 35 на </a:t>
            </a:r>
            <a:r>
              <a:rPr lang="ru-RU" dirty="0" err="1">
                <a:latin typeface="Comic Sans MS" pitchFamily="66" charset="0"/>
              </a:rPr>
              <a:t>вигляд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7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3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000037</Template>
  <TotalTime>434</TotalTime>
  <Words>144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000037</vt:lpstr>
      <vt:lpstr>Франціско де Міранда</vt:lpstr>
      <vt:lpstr>Міранда і Україна</vt:lpstr>
      <vt:lpstr>Презентация PowerPoint</vt:lpstr>
    </vt:vector>
  </TitlesOfParts>
  <Company>kiryandr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Рома</cp:lastModifiedBy>
  <cp:revision>13</cp:revision>
  <dcterms:created xsi:type="dcterms:W3CDTF">2013-12-01T14:33:06Z</dcterms:created>
  <dcterms:modified xsi:type="dcterms:W3CDTF">2013-12-08T17:23:06Z</dcterms:modified>
</cp:coreProperties>
</file>