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4%D0%B5%D1%80%D0%B6%D0%B0%D0%B2%D0%BD%D0%B8%D0%B9_%D0%93%D0%B5%D1%80%D0%B1_%D0%A3%D0%BA%D1%80%D0%B0%D1%97%D0%BD%D0%B8#cite_note-1" TargetMode="External"/><Relationship Id="rId3" Type="http://schemas.openxmlformats.org/officeDocument/2006/relationships/hyperlink" Target="http://uk.wikipedia.org/wiki/%D0%A2%D1%80%D0%B8%D0%B7%D1%83%D0%B1" TargetMode="External"/><Relationship Id="rId7" Type="http://schemas.openxmlformats.org/officeDocument/2006/relationships/hyperlink" Target="http://uk.wikipedia.org/wiki/%D0%92%D1%96%D0%B9%D1%81%D1%8C%D0%BA%D0%BE_%D0%97%D0%B0%D0%BF%D0%BE%D1%80%D0%BE%D0%B7%D1%8C%D0%BA%D0%B5" TargetMode="External"/><Relationship Id="rId2" Type="http://schemas.openxmlformats.org/officeDocument/2006/relationships/hyperlink" Target="http://uk.wikipedia.org/wiki/%D0%9A%D0%BE%D0%BD%D1%81%D1%82%D0%B8%D1%82%D1%83%D1%86%D1%96%D1%8F_%D0%A3%D0%BA%D1%80%D0%B0%D1%97%D0%BD%D0%B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0%D1%83%D1%81%D1%8C" TargetMode="External"/><Relationship Id="rId5" Type="http://schemas.openxmlformats.org/officeDocument/2006/relationships/hyperlink" Target="http://uk.wikipedia.org/wiki/%D0%92%D0%B5%D0%BB%D0%B8%D0%BA%D0%B8%D0%B9_%D0%BA%D0%BD%D1%8F%D0%B7%D1%8C_%D0%9A%D0%B8%D1%97%D0%B2%D1%81%D1%8C%D0%BA%D0%B8%D0%B9" TargetMode="External"/><Relationship Id="rId4" Type="http://schemas.openxmlformats.org/officeDocument/2006/relationships/hyperlink" Target="http://uk.wikipedia.org/wiki/%D0%92%D0%BE%D0%BB%D0%BE%D0%B4%D0%B8%D0%BC%D0%B8%D1%80_%D0%A1%D0%B2%D1%8F%D1%82%D0%BE%D1%81%D0%BB%D0%B0%D0%B2%D0%B8%D1%87" TargetMode="External"/><Relationship Id="rId9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Державні Символи України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20282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Прапор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3600400" cy="4709160"/>
          </a:xfrm>
        </p:spPr>
        <p:txBody>
          <a:bodyPr>
            <a:normAutofit lnSpcReduction="10000"/>
          </a:bodyPr>
          <a:lstStyle/>
          <a:p>
            <a:r>
              <a:rPr lang="vi-VN" b="1" dirty="0"/>
              <a:t>Держа́вний пра́пор Украї́ни</a:t>
            </a:r>
            <a:r>
              <a:rPr lang="vi-VN" dirty="0"/>
              <a:t> — стяг із двох рівновеликих горизонтальних смуг синього і жовтого кольорів, із співвідношенням ширини прапора до його довжини </a:t>
            </a:r>
            <a:r>
              <a:rPr lang="vi-VN" dirty="0" smtClean="0"/>
              <a:t>2:3.</a:t>
            </a:r>
            <a:endParaRPr lang="uk-UA" dirty="0"/>
          </a:p>
        </p:txBody>
      </p:sp>
      <p:pic>
        <p:nvPicPr>
          <p:cNvPr id="1031" name="Picture 7" descr="Прапор Україн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12404">
            <a:off x="5148064" y="2132856"/>
            <a:ext cx="3240360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204781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Герб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4906888" cy="4709160"/>
          </a:xfrm>
        </p:spPr>
        <p:txBody>
          <a:bodyPr>
            <a:normAutofit fontScale="70000" lnSpcReduction="20000"/>
          </a:bodyPr>
          <a:lstStyle/>
          <a:p>
            <a:r>
              <a:rPr lang="vi-VN" b="1" dirty="0"/>
              <a:t>Держа́вний Герб Украї́ни</a:t>
            </a:r>
            <a:r>
              <a:rPr lang="vi-VN" dirty="0"/>
              <a:t> — герб держави Україна, один із чотирьох її офіційних символів поряд з прапором, гі́мном іКонституцією. 19 лютого 1992 року затверджено Малий Державний герб України. </a:t>
            </a:r>
            <a:r>
              <a:rPr lang="vi-VN" dirty="0">
                <a:hlinkClick r:id="rId2" tooltip="Конституція України"/>
              </a:rPr>
              <a:t>Конституцією</a:t>
            </a:r>
            <a:r>
              <a:rPr lang="vi-VN" dirty="0"/>
              <a:t> також передбачений і Великий Державний герб, однак досі його не прийнято.</a:t>
            </a:r>
          </a:p>
          <a:p>
            <a:r>
              <a:rPr lang="vi-VN" dirty="0"/>
              <a:t>Центральною геральдичною фігурою герба є </a:t>
            </a:r>
            <a:r>
              <a:rPr lang="vi-VN" dirty="0">
                <a:hlinkClick r:id="rId3" tooltip="Тризуб"/>
              </a:rPr>
              <a:t>Тризуб</a:t>
            </a:r>
            <a:r>
              <a:rPr lang="vi-VN" dirty="0"/>
              <a:t> </a:t>
            </a:r>
            <a:r>
              <a:rPr lang="vi-VN" dirty="0">
                <a:hlinkClick r:id="rId4" tooltip="Володимир Святославич"/>
              </a:rPr>
              <a:t>Володимира І Святого</a:t>
            </a:r>
            <a:r>
              <a:rPr lang="vi-VN" dirty="0"/>
              <a:t>, </a:t>
            </a:r>
            <a:r>
              <a:rPr lang="vi-VN" dirty="0">
                <a:hlinkClick r:id="rId5" tooltip="Великий князь Київський"/>
              </a:rPr>
              <a:t>великого князя київського</a:t>
            </a:r>
            <a:r>
              <a:rPr lang="vi-VN" dirty="0"/>
              <a:t>, володаря </a:t>
            </a:r>
            <a:r>
              <a:rPr lang="vi-VN" dirty="0">
                <a:hlinkClick r:id="rId6" tooltip="Русь"/>
              </a:rPr>
              <a:t>Русі</a:t>
            </a:r>
            <a:r>
              <a:rPr lang="vi-VN" dirty="0"/>
              <a:t>. Окрім цього, згідно з Конституцією України, елементом Великого герба мусить бути герб </a:t>
            </a:r>
            <a:r>
              <a:rPr lang="vi-VN" dirty="0">
                <a:hlinkClick r:id="rId7" tooltip="Військо Запорозьке"/>
              </a:rPr>
              <a:t>Війська Запорозького</a:t>
            </a:r>
            <a:r>
              <a:rPr lang="vi-VN" baseline="30000" dirty="0">
                <a:hlinkClick r:id="rId8"/>
              </a:rPr>
              <a:t>[1]</a:t>
            </a:r>
            <a:r>
              <a:rPr lang="vi-VN" dirty="0"/>
              <a:t>.</a:t>
            </a:r>
          </a:p>
          <a:p>
            <a:endParaRPr lang="uk-UA" dirty="0"/>
          </a:p>
        </p:txBody>
      </p:sp>
      <p:pic>
        <p:nvPicPr>
          <p:cNvPr id="2050" name="Picture 2" descr="Lesser Coat of Arms of Ukraine.sv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85678">
            <a:off x="6156176" y="1988840"/>
            <a:ext cx="1905000" cy="2657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5940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Гімн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3970784" cy="4709160"/>
          </a:xfrm>
        </p:spPr>
        <p:txBody>
          <a:bodyPr>
            <a:normAutofit fontScale="77500" lnSpcReduction="20000"/>
          </a:bodyPr>
          <a:lstStyle/>
          <a:p>
            <a:r>
              <a:rPr lang="uk-UA" b="1" dirty="0"/>
              <a:t>Державним гімном України</a:t>
            </a:r>
            <a:r>
              <a:rPr lang="uk-UA" dirty="0"/>
              <a:t> є перший куплет та приспів пісні </a:t>
            </a:r>
            <a:r>
              <a:rPr lang="uk-UA" b="1" dirty="0"/>
              <a:t>«Ще не вмерла України і Слава, і Воля»</a:t>
            </a:r>
            <a:r>
              <a:rPr lang="uk-UA" dirty="0"/>
              <a:t>, слова Павла Чубинського, музика Михайла Вербицького. Офіційно «Музичну редакцію» державного гімну ухвалила Верховна рада </a:t>
            </a:r>
            <a:r>
              <a:rPr lang="uk-UA" dirty="0" err="1"/>
              <a:t>Ук</a:t>
            </a:r>
            <a:r>
              <a:rPr lang="uk-UA" dirty="0"/>
              <a:t>раїни 15 січня 1992 року; слова гімну затверджено «законом про Гімн України»</a:t>
            </a:r>
            <a:endParaRPr lang="uk-UA" dirty="0"/>
          </a:p>
        </p:txBody>
      </p:sp>
      <p:pic>
        <p:nvPicPr>
          <p:cNvPr id="3074" name="Picture 2" descr="Gimn-ukr-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2071">
            <a:off x="5112769" y="1681163"/>
            <a:ext cx="3384376" cy="4124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3756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>
                <a:effectLst/>
              </a:rPr>
              <a:t>Первісний текст Чубинського</a:t>
            </a:r>
            <a:br>
              <a:rPr lang="uk-UA" b="0" dirty="0">
                <a:effectLst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i="1" dirty="0" err="1"/>
              <a:t>Ще</a:t>
            </a:r>
            <a:r>
              <a:rPr lang="ru-RU" i="1" dirty="0"/>
              <a:t> не </a:t>
            </a:r>
            <a:r>
              <a:rPr lang="ru-RU" i="1" dirty="0" err="1"/>
              <a:t>вмерла</a:t>
            </a:r>
            <a:r>
              <a:rPr lang="ru-RU" i="1" dirty="0"/>
              <a:t> </a:t>
            </a:r>
            <a:r>
              <a:rPr lang="ru-RU" i="1" dirty="0" err="1"/>
              <a:t>Україна</a:t>
            </a:r>
            <a:r>
              <a:rPr lang="ru-RU" i="1" dirty="0"/>
              <a:t>, </a:t>
            </a:r>
            <a:r>
              <a:rPr lang="ru-RU" i="1" dirty="0" err="1"/>
              <a:t>ні</a:t>
            </a:r>
            <a:r>
              <a:rPr lang="ru-RU" i="1" dirty="0"/>
              <a:t> слава, </a:t>
            </a:r>
            <a:r>
              <a:rPr lang="ru-RU" i="1" dirty="0" err="1"/>
              <a:t>ні</a:t>
            </a:r>
            <a:r>
              <a:rPr lang="ru-RU" i="1" dirty="0"/>
              <a:t> </a:t>
            </a:r>
            <a:r>
              <a:rPr lang="ru-RU" i="1" dirty="0" err="1"/>
              <a:t>воля,Ще</a:t>
            </a:r>
            <a:r>
              <a:rPr lang="ru-RU" i="1" dirty="0"/>
              <a:t> нам, </a:t>
            </a:r>
            <a:r>
              <a:rPr lang="ru-RU" i="1" dirty="0" err="1"/>
              <a:t>браття</a:t>
            </a:r>
            <a:r>
              <a:rPr lang="ru-RU" i="1" dirty="0"/>
              <a:t> </a:t>
            </a:r>
            <a:r>
              <a:rPr lang="ru-RU" i="1" dirty="0" err="1"/>
              <a:t>молодії</a:t>
            </a:r>
            <a:r>
              <a:rPr lang="ru-RU" i="1" dirty="0"/>
              <a:t>, </a:t>
            </a:r>
            <a:r>
              <a:rPr lang="ru-RU" i="1" dirty="0" err="1"/>
              <a:t>усміхнеться</a:t>
            </a:r>
            <a:r>
              <a:rPr lang="ru-RU" i="1" dirty="0"/>
              <a:t> </a:t>
            </a:r>
            <a:r>
              <a:rPr lang="ru-RU" i="1" dirty="0" err="1"/>
              <a:t>доля!Згинуть</a:t>
            </a:r>
            <a:r>
              <a:rPr lang="ru-RU" i="1" dirty="0"/>
              <a:t> </a:t>
            </a:r>
            <a:r>
              <a:rPr lang="ru-RU" i="1" dirty="0" err="1"/>
              <a:t>наші</a:t>
            </a:r>
            <a:r>
              <a:rPr lang="ru-RU" i="1" dirty="0"/>
              <a:t> </a:t>
            </a:r>
            <a:r>
              <a:rPr lang="ru-RU" i="1" dirty="0" err="1"/>
              <a:t>вороженьки</a:t>
            </a:r>
            <a:r>
              <a:rPr lang="ru-RU" i="1" dirty="0"/>
              <a:t>, як роса на </a:t>
            </a:r>
            <a:r>
              <a:rPr lang="ru-RU" i="1" dirty="0" err="1"/>
              <a:t>сонці,Запануєм</a:t>
            </a:r>
            <a:r>
              <a:rPr lang="ru-RU" i="1" dirty="0"/>
              <a:t> і ми, </a:t>
            </a:r>
            <a:r>
              <a:rPr lang="ru-RU" i="1" dirty="0" err="1"/>
              <a:t>браття</a:t>
            </a:r>
            <a:r>
              <a:rPr lang="ru-RU" i="1" dirty="0"/>
              <a:t>, у </a:t>
            </a:r>
            <a:r>
              <a:rPr lang="ru-RU" i="1" dirty="0" err="1"/>
              <a:t>своїй</a:t>
            </a:r>
            <a:r>
              <a:rPr lang="ru-RU" i="1" dirty="0"/>
              <a:t> </a:t>
            </a:r>
            <a:r>
              <a:rPr lang="ru-RU" i="1" dirty="0" err="1"/>
              <a:t>сторонці!Душу</a:t>
            </a:r>
            <a:r>
              <a:rPr lang="ru-RU" i="1" dirty="0"/>
              <a:t> й </a:t>
            </a:r>
            <a:r>
              <a:rPr lang="ru-RU" i="1" dirty="0" err="1"/>
              <a:t>тіло</a:t>
            </a:r>
            <a:r>
              <a:rPr lang="ru-RU" i="1" dirty="0"/>
              <a:t> ми положим за нашу </a:t>
            </a:r>
            <a:r>
              <a:rPr lang="ru-RU" i="1" dirty="0" err="1"/>
              <a:t>свободуІ</a:t>
            </a:r>
            <a:r>
              <a:rPr lang="ru-RU" i="1" dirty="0"/>
              <a:t> — покажем, </a:t>
            </a:r>
            <a:r>
              <a:rPr lang="ru-RU" i="1" dirty="0" err="1"/>
              <a:t>що</a:t>
            </a:r>
            <a:r>
              <a:rPr lang="ru-RU" i="1" dirty="0"/>
              <a:t> ми, </a:t>
            </a:r>
            <a:r>
              <a:rPr lang="ru-RU" i="1" dirty="0" err="1"/>
              <a:t>браття</a:t>
            </a:r>
            <a:r>
              <a:rPr lang="ru-RU" i="1" dirty="0"/>
              <a:t>, </a:t>
            </a:r>
            <a:r>
              <a:rPr lang="ru-RU" i="1" dirty="0" err="1"/>
              <a:t>козацького</a:t>
            </a:r>
            <a:r>
              <a:rPr lang="ru-RU" i="1" dirty="0"/>
              <a:t> </a:t>
            </a:r>
            <a:r>
              <a:rPr lang="ru-RU" i="1" dirty="0" err="1"/>
              <a:t>роду!Гей-гей</a:t>
            </a:r>
            <a:r>
              <a:rPr lang="ru-RU" i="1" dirty="0"/>
              <a:t>, </a:t>
            </a:r>
            <a:r>
              <a:rPr lang="ru-RU" i="1" dirty="0" err="1"/>
              <a:t>браття</a:t>
            </a:r>
            <a:r>
              <a:rPr lang="ru-RU" i="1" dirty="0"/>
              <a:t> </a:t>
            </a:r>
            <a:r>
              <a:rPr lang="ru-RU" i="1" dirty="0" err="1"/>
              <a:t>милі,Нумо</a:t>
            </a:r>
            <a:r>
              <a:rPr lang="ru-RU" i="1" dirty="0"/>
              <a:t> </a:t>
            </a:r>
            <a:r>
              <a:rPr lang="ru-RU" i="1" dirty="0" err="1"/>
              <a:t>братися</a:t>
            </a:r>
            <a:r>
              <a:rPr lang="ru-RU" i="1" dirty="0"/>
              <a:t> за </a:t>
            </a:r>
            <a:r>
              <a:rPr lang="ru-RU" i="1" dirty="0" err="1"/>
              <a:t>діло,Гей</a:t>
            </a:r>
            <a:r>
              <a:rPr lang="ru-RU" i="1" dirty="0"/>
              <a:t>, гей, пора </a:t>
            </a:r>
            <a:r>
              <a:rPr lang="ru-RU" i="1" dirty="0" err="1"/>
              <a:t>встати,Пора</a:t>
            </a:r>
            <a:r>
              <a:rPr lang="ru-RU" i="1" dirty="0"/>
              <a:t> волю </a:t>
            </a:r>
            <a:r>
              <a:rPr lang="ru-RU" i="1" dirty="0" err="1"/>
              <a:t>добувати!Ой</a:t>
            </a:r>
            <a:r>
              <a:rPr lang="ru-RU" i="1" dirty="0"/>
              <a:t>, Богдане, Богдане, </a:t>
            </a:r>
            <a:r>
              <a:rPr lang="ru-RU" i="1" dirty="0" err="1"/>
              <a:t>славний</a:t>
            </a:r>
            <a:r>
              <a:rPr lang="ru-RU" i="1" dirty="0"/>
              <a:t> наш </a:t>
            </a:r>
            <a:r>
              <a:rPr lang="ru-RU" i="1" dirty="0" err="1"/>
              <a:t>гетьмане,Нащо</a:t>
            </a:r>
            <a:r>
              <a:rPr lang="ru-RU" i="1" dirty="0"/>
              <a:t> </a:t>
            </a:r>
            <a:r>
              <a:rPr lang="ru-RU" i="1" dirty="0" err="1"/>
              <a:t>оддав</a:t>
            </a:r>
            <a:r>
              <a:rPr lang="ru-RU" i="1" dirty="0"/>
              <a:t> </a:t>
            </a:r>
            <a:r>
              <a:rPr lang="ru-RU" i="1" dirty="0" err="1"/>
              <a:t>Україну</a:t>
            </a:r>
            <a:r>
              <a:rPr lang="ru-RU" i="1" dirty="0"/>
              <a:t> ворогам поганим?!</a:t>
            </a:r>
            <a:r>
              <a:rPr lang="ru-RU" i="1" dirty="0" err="1"/>
              <a:t>Щоб</a:t>
            </a:r>
            <a:r>
              <a:rPr lang="ru-RU" i="1" dirty="0"/>
              <a:t> </a:t>
            </a:r>
            <a:r>
              <a:rPr lang="ru-RU" i="1" dirty="0" err="1"/>
              <a:t>вернути</a:t>
            </a:r>
            <a:r>
              <a:rPr lang="ru-RU" i="1" dirty="0"/>
              <a:t> </a:t>
            </a:r>
            <a:r>
              <a:rPr lang="ru-RU" i="1" dirty="0" err="1"/>
              <a:t>її</a:t>
            </a:r>
            <a:r>
              <a:rPr lang="ru-RU" i="1" dirty="0"/>
              <a:t> честь, ляжем </a:t>
            </a:r>
            <a:r>
              <a:rPr lang="ru-RU" i="1" dirty="0" err="1"/>
              <a:t>головами,Наречемось</a:t>
            </a:r>
            <a:r>
              <a:rPr lang="ru-RU" i="1" dirty="0"/>
              <a:t> </a:t>
            </a:r>
            <a:r>
              <a:rPr lang="ru-RU" i="1" dirty="0" err="1"/>
              <a:t>України</a:t>
            </a:r>
            <a:r>
              <a:rPr lang="ru-RU" i="1" dirty="0"/>
              <a:t> </a:t>
            </a:r>
            <a:r>
              <a:rPr lang="ru-RU" i="1" dirty="0" err="1"/>
              <a:t>славними</a:t>
            </a:r>
            <a:r>
              <a:rPr lang="ru-RU" i="1" dirty="0"/>
              <a:t> </a:t>
            </a:r>
            <a:r>
              <a:rPr lang="ru-RU" i="1" dirty="0" err="1"/>
              <a:t>синами.Душу</a:t>
            </a:r>
            <a:r>
              <a:rPr lang="ru-RU" i="1" dirty="0"/>
              <a:t> й </a:t>
            </a:r>
            <a:r>
              <a:rPr lang="ru-RU" i="1" dirty="0" err="1"/>
              <a:t>тіло</a:t>
            </a:r>
            <a:r>
              <a:rPr lang="ru-RU" i="1" dirty="0"/>
              <a:t> ми положим за нашу </a:t>
            </a:r>
            <a:r>
              <a:rPr lang="ru-RU" i="1" dirty="0" err="1"/>
              <a:t>свободуІ</a:t>
            </a:r>
            <a:r>
              <a:rPr lang="ru-RU" i="1" dirty="0"/>
              <a:t> — покажем, </a:t>
            </a:r>
            <a:r>
              <a:rPr lang="ru-RU" i="1" dirty="0" err="1"/>
              <a:t>що</a:t>
            </a:r>
            <a:r>
              <a:rPr lang="ru-RU" i="1" dirty="0"/>
              <a:t> ми, </a:t>
            </a:r>
            <a:r>
              <a:rPr lang="ru-RU" i="1" dirty="0" err="1"/>
              <a:t>браття</a:t>
            </a:r>
            <a:r>
              <a:rPr lang="ru-RU" i="1" dirty="0"/>
              <a:t>, </a:t>
            </a:r>
            <a:r>
              <a:rPr lang="ru-RU" i="1" dirty="0" err="1"/>
              <a:t>козацького</a:t>
            </a:r>
            <a:r>
              <a:rPr lang="ru-RU" i="1" dirty="0"/>
              <a:t> </a:t>
            </a:r>
            <a:r>
              <a:rPr lang="ru-RU" i="1" dirty="0" err="1"/>
              <a:t>роду!Спогадаймо</a:t>
            </a:r>
            <a:r>
              <a:rPr lang="ru-RU" i="1" dirty="0"/>
              <a:t> тяжкий час, лихую </a:t>
            </a:r>
            <a:r>
              <a:rPr lang="ru-RU" i="1" dirty="0" err="1"/>
              <a:t>годину,тих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вміли</a:t>
            </a:r>
            <a:r>
              <a:rPr lang="ru-RU" i="1" dirty="0"/>
              <a:t> </a:t>
            </a:r>
            <a:r>
              <a:rPr lang="ru-RU" i="1" dirty="0" err="1"/>
              <a:t>умирати</a:t>
            </a:r>
            <a:r>
              <a:rPr lang="ru-RU" i="1" dirty="0"/>
              <a:t> за нашу </a:t>
            </a:r>
            <a:r>
              <a:rPr lang="ru-RU" i="1" dirty="0" err="1"/>
              <a:t>Вкраїну,Спогадаймо</a:t>
            </a:r>
            <a:r>
              <a:rPr lang="ru-RU" i="1" dirty="0"/>
              <a:t> </a:t>
            </a:r>
            <a:r>
              <a:rPr lang="ru-RU" i="1" dirty="0" err="1"/>
              <a:t>славну</a:t>
            </a:r>
            <a:r>
              <a:rPr lang="ru-RU" i="1" dirty="0"/>
              <a:t> смерть </a:t>
            </a:r>
            <a:r>
              <a:rPr lang="ru-RU" i="1" dirty="0" err="1"/>
              <a:t>лицарства-козацтва!Щоб</a:t>
            </a:r>
            <a:r>
              <a:rPr lang="ru-RU" i="1" dirty="0"/>
              <a:t> не </a:t>
            </a:r>
            <a:r>
              <a:rPr lang="ru-RU" i="1" dirty="0" err="1"/>
              <a:t>стратить</a:t>
            </a:r>
            <a:r>
              <a:rPr lang="ru-RU" i="1" dirty="0"/>
              <a:t> </a:t>
            </a:r>
            <a:r>
              <a:rPr lang="ru-RU" i="1" dirty="0" err="1"/>
              <a:t>марно</a:t>
            </a:r>
            <a:r>
              <a:rPr lang="ru-RU" i="1" dirty="0"/>
              <a:t> нам </a:t>
            </a:r>
            <a:r>
              <a:rPr lang="ru-RU" i="1" dirty="0" err="1"/>
              <a:t>свого</a:t>
            </a:r>
            <a:r>
              <a:rPr lang="ru-RU" i="1" dirty="0"/>
              <a:t> </a:t>
            </a:r>
            <a:r>
              <a:rPr lang="ru-RU" i="1" dirty="0" err="1"/>
              <a:t>юнацтва!Душу</a:t>
            </a:r>
            <a:r>
              <a:rPr lang="ru-RU" i="1" dirty="0"/>
              <a:t> й </a:t>
            </a:r>
            <a:r>
              <a:rPr lang="ru-RU" i="1" dirty="0" err="1"/>
              <a:t>тіло</a:t>
            </a:r>
            <a:r>
              <a:rPr lang="ru-RU" i="1" dirty="0"/>
              <a:t> ми положим за нашу </a:t>
            </a:r>
            <a:r>
              <a:rPr lang="ru-RU" i="1" dirty="0" err="1"/>
              <a:t>свободуІ</a:t>
            </a:r>
            <a:r>
              <a:rPr lang="ru-RU" i="1" dirty="0"/>
              <a:t> — покажем, </a:t>
            </a:r>
            <a:r>
              <a:rPr lang="ru-RU" i="1" dirty="0" err="1"/>
              <a:t>що</a:t>
            </a:r>
            <a:r>
              <a:rPr lang="ru-RU" i="1" dirty="0"/>
              <a:t> ми, </a:t>
            </a:r>
            <a:r>
              <a:rPr lang="ru-RU" i="1" dirty="0" err="1"/>
              <a:t>браття</a:t>
            </a:r>
            <a:r>
              <a:rPr lang="ru-RU" i="1" dirty="0"/>
              <a:t>, </a:t>
            </a:r>
            <a:r>
              <a:rPr lang="ru-RU" i="1" dirty="0" err="1"/>
              <a:t>козацького</a:t>
            </a:r>
            <a:r>
              <a:rPr lang="ru-RU" i="1" dirty="0"/>
              <a:t> роду!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60042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Кінець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7504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</TotalTime>
  <Words>56</Words>
  <Application>Microsoft Office PowerPoint</Application>
  <PresentationFormat>Экран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Державні Символи України</vt:lpstr>
      <vt:lpstr>Прапор </vt:lpstr>
      <vt:lpstr>Герб </vt:lpstr>
      <vt:lpstr>Гімн </vt:lpstr>
      <vt:lpstr>Первісний текст Чубинського </vt:lpstr>
      <vt:lpstr>Кінець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Державні Символи України</dc:title>
  <dc:creator>Viktor</dc:creator>
  <cp:lastModifiedBy>Viktor</cp:lastModifiedBy>
  <cp:revision>2</cp:revision>
  <dcterms:created xsi:type="dcterms:W3CDTF">2012-12-24T18:39:30Z</dcterms:created>
  <dcterms:modified xsi:type="dcterms:W3CDTF">2012-12-24T19:01:39Z</dcterms:modified>
</cp:coreProperties>
</file>